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97" r:id="rId2"/>
    <p:sldId id="266" r:id="rId3"/>
    <p:sldId id="268" r:id="rId4"/>
    <p:sldId id="265" r:id="rId5"/>
    <p:sldId id="269" r:id="rId6"/>
    <p:sldId id="298" r:id="rId7"/>
    <p:sldId id="299" r:id="rId8"/>
    <p:sldId id="260" r:id="rId9"/>
    <p:sldId id="257" r:id="rId10"/>
    <p:sldId id="274" r:id="rId11"/>
    <p:sldId id="261" r:id="rId12"/>
    <p:sldId id="300" r:id="rId13"/>
    <p:sldId id="277" r:id="rId14"/>
    <p:sldId id="276" r:id="rId15"/>
    <p:sldId id="270" r:id="rId16"/>
    <p:sldId id="262" r:id="rId17"/>
    <p:sldId id="271" r:id="rId18"/>
    <p:sldId id="259" r:id="rId19"/>
    <p:sldId id="258" r:id="rId20"/>
    <p:sldId id="301" r:id="rId21"/>
    <p:sldId id="278" r:id="rId22"/>
    <p:sldId id="264" r:id="rId23"/>
    <p:sldId id="273" r:id="rId24"/>
    <p:sldId id="256" r:id="rId25"/>
  </p:sldIdLst>
  <p:sldSz cx="9144000" cy="5143500" type="screen16x9"/>
  <p:notesSz cx="6858000" cy="9144000"/>
  <p:embeddedFontLst>
    <p:embeddedFont>
      <p:font typeface="Vibur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Alata" panose="020B0604020202020204" charset="0"/>
      <p:regular r:id="rId37"/>
    </p:embeddedFont>
    <p:embeddedFont>
      <p:font typeface="Bebas Neu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5C3DC0-4412-4039-9AC4-D9EE0E8A9DB0}">
  <a:tblStyle styleId="{C85C3DC0-4412-4039-9AC4-D9EE0E8A9D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881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8de0c0592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8de0c0592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99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8de0c0592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8de0c0592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2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8de0c0592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8de0c0592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86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29a0c9d9d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29a0c9d9d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46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8de0c0592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8de0c0592_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74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8de0c0592_1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8de0c0592_1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6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8de0c0592_1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8de0c0592_1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8de0c0592_1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8de0c0592_1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58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8de0c059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8de0c0592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164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8de0c059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8de0c059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8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8de0c059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8de0c059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7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8de0c0592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8de0c0592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19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29a0c9d9dc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29a0c9d9dc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841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8de0c0592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8de0c0592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093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8de0c0592_1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8de0c0592_1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75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8de0c059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8de0c059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8de0c0592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8de0c0592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353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a5f49c85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a5f49c85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6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a5f49c85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a5f49c85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2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8de0c0592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8de0c0592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7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8de0c0592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8de0c0592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5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8de0c0592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8de0c0592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66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8de0c0592_1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8de0c0592_1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64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425" y="1933950"/>
            <a:ext cx="42549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425" y="3698103"/>
            <a:ext cx="2899800" cy="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9425" y="1020350"/>
            <a:ext cx="42549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7800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lata"/>
              <a:buNone/>
              <a:defRPr sz="52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908100" y="987825"/>
            <a:ext cx="33276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2908100" y="3374425"/>
            <a:ext cx="332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06800"/>
            <a:ext cx="818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542287" y="1964995"/>
            <a:ext cx="2001300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601100" y="1606800"/>
            <a:ext cx="818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 flipH="1">
            <a:off x="5599693" y="1964995"/>
            <a:ext cx="2001300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396200"/>
            <a:ext cx="818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1542287" y="3775725"/>
            <a:ext cx="2001300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601100" y="3396200"/>
            <a:ext cx="8181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7"/>
          </p:nvPr>
        </p:nvSpPr>
        <p:spPr>
          <a:xfrm flipH="1">
            <a:off x="5599693" y="3775725"/>
            <a:ext cx="2001300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1538100" y="1468227"/>
            <a:ext cx="2001300" cy="43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 flipH="1">
            <a:off x="5599700" y="1468227"/>
            <a:ext cx="2001300" cy="43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>
            <a:off x="1538100" y="3274452"/>
            <a:ext cx="2001300" cy="43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 flipH="1">
            <a:off x="5599700" y="3274452"/>
            <a:ext cx="2001300" cy="43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720000" y="2350525"/>
            <a:ext cx="4192200" cy="22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3229500" cy="1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20076" y="382800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2"/>
          </p:nvPr>
        </p:nvSpPr>
        <p:spPr>
          <a:xfrm>
            <a:off x="3120066" y="3457201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bur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3120076" y="176670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 flipH="1">
            <a:off x="3119986" y="1395900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bur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3120076" y="279735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3120066" y="2426550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ibur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ibur"/>
              <a:buNone/>
              <a:defRPr sz="18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720000" y="239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3403800" y="239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6087600" y="23928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720000" y="41236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5"/>
          </p:nvPr>
        </p:nvSpPr>
        <p:spPr>
          <a:xfrm>
            <a:off x="3403800" y="41236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6"/>
          </p:nvPr>
        </p:nvSpPr>
        <p:spPr>
          <a:xfrm>
            <a:off x="6087600" y="412369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7"/>
          </p:nvPr>
        </p:nvSpPr>
        <p:spPr>
          <a:xfrm>
            <a:off x="715100" y="18555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8"/>
          </p:nvPr>
        </p:nvSpPr>
        <p:spPr>
          <a:xfrm>
            <a:off x="3403800" y="18555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9"/>
          </p:nvPr>
        </p:nvSpPr>
        <p:spPr>
          <a:xfrm>
            <a:off x="6092500" y="18555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3"/>
          </p:nvPr>
        </p:nvSpPr>
        <p:spPr>
          <a:xfrm>
            <a:off x="715100" y="35817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4"/>
          </p:nvPr>
        </p:nvSpPr>
        <p:spPr>
          <a:xfrm>
            <a:off x="3403800" y="35817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5"/>
          </p:nvPr>
        </p:nvSpPr>
        <p:spPr>
          <a:xfrm>
            <a:off x="6092500" y="3581775"/>
            <a:ext cx="2336400" cy="5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 hasCustomPrompt="1"/>
          </p:nvPr>
        </p:nvSpPr>
        <p:spPr>
          <a:xfrm>
            <a:off x="715100" y="636025"/>
            <a:ext cx="46911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715100" y="1239268"/>
            <a:ext cx="4691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92162"/>
            <a:ext cx="46911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715100" y="2695417"/>
            <a:ext cx="4691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548299"/>
            <a:ext cx="46911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715100" y="4151565"/>
            <a:ext cx="4691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l="13883" t="5752" r="13883" b="5752"/>
          <a:stretch/>
        </p:blipFill>
        <p:spPr>
          <a:xfrm>
            <a:off x="7002574" y="2518400"/>
            <a:ext cx="1426326" cy="209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l="7206" t="11627" r="7206" b="11620"/>
          <a:stretch/>
        </p:blipFill>
        <p:spPr>
          <a:xfrm>
            <a:off x="5301350" y="2999550"/>
            <a:ext cx="3127550" cy="1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01200" y="1753850"/>
            <a:ext cx="4127700" cy="18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278000" y="68740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598750" y="4119500"/>
            <a:ext cx="4830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5100" y="1292900"/>
            <a:ext cx="4981200" cy="3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77225" y="2453100"/>
            <a:ext cx="29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1075" y="2453100"/>
            <a:ext cx="29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0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77225" y="3101875"/>
            <a:ext cx="2945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21075" y="3101875"/>
            <a:ext cx="2945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1549925"/>
            <a:ext cx="316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2257375"/>
            <a:ext cx="3162300" cy="13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207725" y="1048850"/>
            <a:ext cx="6728700" cy="26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 flipH="1">
            <a:off x="715325" y="755100"/>
            <a:ext cx="37476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 flipH="1">
            <a:off x="715025" y="3004800"/>
            <a:ext cx="45360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bur"/>
              <a:buNone/>
              <a:defRPr sz="4000" b="1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kaggle.com/search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51244" y="410692"/>
            <a:ext cx="5997353" cy="642696"/>
          </a:xfrm>
        </p:spPr>
        <p:txBody>
          <a:bodyPr/>
          <a:lstStyle/>
          <a:p>
            <a:pPr algn="ctr"/>
            <a:r>
              <a:rPr lang="en-US" b="1" dirty="0"/>
              <a:t>KLASIFIKASI PENYAKIT JANTUNG MENGGUNAKAN ALGORITMA CORRELATED NAÏVE </a:t>
            </a:r>
            <a:r>
              <a:rPr lang="en-US" b="1" dirty="0" smtClean="0"/>
              <a:t>BAYES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92" y="1180909"/>
            <a:ext cx="1804055" cy="1898789"/>
          </a:xfrm>
          <a:prstGeom prst="rect">
            <a:avLst/>
          </a:prstGeom>
        </p:spPr>
      </p:pic>
      <p:sp>
        <p:nvSpPr>
          <p:cNvPr id="7" name="Subtitle 3"/>
          <p:cNvSpPr txBox="1">
            <a:spLocks/>
          </p:cNvSpPr>
          <p:nvPr/>
        </p:nvSpPr>
        <p:spPr>
          <a:xfrm>
            <a:off x="2597155" y="3280372"/>
            <a:ext cx="4105528" cy="64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dirty="0" err="1"/>
              <a:t>Stevani</a:t>
            </a:r>
            <a:r>
              <a:rPr lang="en-US" sz="1200" dirty="0"/>
              <a:t> Maria </a:t>
            </a:r>
            <a:r>
              <a:rPr lang="en-US" sz="1200" dirty="0" err="1"/>
              <a:t>Meilissa</a:t>
            </a:r>
            <a:r>
              <a:rPr lang="en-US" sz="1200" dirty="0"/>
              <a:t> </a:t>
            </a:r>
            <a:r>
              <a:rPr lang="en-US" sz="1200" dirty="0" err="1"/>
              <a:t>Sapca</a:t>
            </a:r>
            <a:r>
              <a:rPr lang="en-US" sz="1200" dirty="0"/>
              <a:t> Sagurung</a:t>
            </a:r>
          </a:p>
          <a:p>
            <a:pPr algn="ctr"/>
            <a:r>
              <a:rPr lang="en-US" sz="1200" dirty="0"/>
              <a:t>185314132</a:t>
            </a:r>
          </a:p>
          <a:p>
            <a:pPr algn="ctr"/>
            <a:r>
              <a:rPr lang="en-US" sz="1400" dirty="0"/>
              <a:t> </a:t>
            </a:r>
          </a:p>
          <a:p>
            <a:pPr algn="ctr"/>
            <a:r>
              <a:rPr lang="en-US" sz="1400" dirty="0"/>
              <a:t>PROGRAM STUDI INFORMATIKA</a:t>
            </a:r>
          </a:p>
          <a:p>
            <a:pPr algn="ctr"/>
            <a:r>
              <a:rPr lang="en-US" sz="1400" dirty="0"/>
              <a:t>FAKULTAS SAINS DAN TEKNOLOGI</a:t>
            </a:r>
          </a:p>
          <a:p>
            <a:pPr algn="ctr"/>
            <a:r>
              <a:rPr lang="en-US" sz="1400" dirty="0"/>
              <a:t>UNIVERSITAS SANATA DHARMA</a:t>
            </a:r>
          </a:p>
          <a:p>
            <a:pPr algn="ctr"/>
            <a:r>
              <a:rPr lang="en-US" sz="1400" dirty="0"/>
              <a:t>YOGYAKARTA</a:t>
            </a:r>
          </a:p>
          <a:p>
            <a:pPr algn="ctr"/>
            <a:r>
              <a:rPr lang="en-US" sz="14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946160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53501" flipH="1">
            <a:off x="7156210" y="443211"/>
            <a:ext cx="1785982" cy="1729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43"/>
          <p:cNvGrpSpPr/>
          <p:nvPr/>
        </p:nvGrpSpPr>
        <p:grpSpPr>
          <a:xfrm>
            <a:off x="4691600" y="1161463"/>
            <a:ext cx="3441900" cy="2820584"/>
            <a:chOff x="4844000" y="1161463"/>
            <a:chExt cx="3441900" cy="2820584"/>
          </a:xfrm>
        </p:grpSpPr>
        <p:sp>
          <p:nvSpPr>
            <p:cNvPr id="553" name="Google Shape;553;p43"/>
            <p:cNvSpPr/>
            <p:nvPr/>
          </p:nvSpPr>
          <p:spPr>
            <a:xfrm>
              <a:off x="6198500" y="3332238"/>
              <a:ext cx="732900" cy="64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4844000" y="1161463"/>
              <a:ext cx="3441900" cy="2226000"/>
            </a:xfrm>
            <a:prstGeom prst="roundRect">
              <a:avLst>
                <a:gd name="adj" fmla="val 78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5774150" y="3802346"/>
              <a:ext cx="1581600" cy="179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6495750" y="3152475"/>
              <a:ext cx="138300" cy="13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720000" y="307249"/>
            <a:ext cx="3266784" cy="18665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br>
              <a:rPr lang="en" dirty="0" smtClean="0"/>
            </a:br>
            <a:r>
              <a:rPr lang="en" dirty="0" smtClean="0"/>
              <a:t>Correlated Na</a:t>
            </a:r>
            <a:r>
              <a:rPr lang="en-US" dirty="0" smtClean="0"/>
              <a:t>ï</a:t>
            </a:r>
            <a:r>
              <a:rPr lang="en" dirty="0" smtClean="0"/>
              <a:t>ve </a:t>
            </a:r>
            <a:br>
              <a:rPr lang="en" dirty="0" smtClean="0"/>
            </a:br>
            <a:r>
              <a:rPr lang="en" dirty="0" smtClean="0"/>
              <a:t>Bayes</a:t>
            </a:r>
            <a:endParaRPr dirty="0"/>
          </a:p>
        </p:txBody>
      </p:sp>
      <p:sp>
        <p:nvSpPr>
          <p:cNvPr id="558" name="Google Shape;558;p43"/>
          <p:cNvSpPr txBox="1">
            <a:spLocks noGrp="1"/>
          </p:cNvSpPr>
          <p:nvPr>
            <p:ph type="body" idx="1"/>
          </p:nvPr>
        </p:nvSpPr>
        <p:spPr>
          <a:xfrm>
            <a:off x="720000" y="2257375"/>
            <a:ext cx="3971500" cy="254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Metode</a:t>
            </a:r>
            <a:r>
              <a:rPr lang="en-US" dirty="0"/>
              <a:t> correlated naïve </a:t>
            </a:r>
            <a:r>
              <a:rPr lang="en-US" dirty="0" err="1"/>
              <a:t>bayes</a:t>
            </a:r>
            <a:r>
              <a:rPr lang="en-US" dirty="0"/>
              <a:t> classifier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naïve </a:t>
            </a:r>
            <a:r>
              <a:rPr lang="en-US" dirty="0" err="1"/>
              <a:t>bayes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correlated naïve </a:t>
            </a:r>
            <a:r>
              <a:rPr lang="en-US" dirty="0" err="1"/>
              <a:t>bayes</a:t>
            </a:r>
            <a:r>
              <a:rPr lang="en-US" dirty="0"/>
              <a:t> classifier </a:t>
            </a:r>
            <a:r>
              <a:rPr lang="en-US" dirty="0" err="1"/>
              <a:t>memperhitungkan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(R-Square)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(X)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terikat</a:t>
            </a:r>
            <a:r>
              <a:rPr lang="en-US" dirty="0"/>
              <a:t> (Y). </a:t>
            </a:r>
            <a:endParaRPr dirty="0"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4">
            <a:alphaModFix/>
          </a:blip>
          <a:srcRect l="9743" t="6101" r="9735" b="6101"/>
          <a:stretch/>
        </p:blipFill>
        <p:spPr>
          <a:xfrm rot="-3">
            <a:off x="4516771" y="3343516"/>
            <a:ext cx="1317153" cy="15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9" t="14649" r="14018" b="32302"/>
          <a:stretch/>
        </p:blipFill>
        <p:spPr>
          <a:xfrm rot="5400000">
            <a:off x="5364418" y="901431"/>
            <a:ext cx="2096163" cy="2746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Evaluasi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3"/>
          </p:nvPr>
        </p:nvSpPr>
        <p:spPr>
          <a:xfrm>
            <a:off x="1633874" y="2984938"/>
            <a:ext cx="2945700" cy="1502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i="1" dirty="0"/>
              <a:t>K-fold cross validation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teknik</a:t>
            </a:r>
            <a:r>
              <a:rPr lang="en-US" sz="1200" dirty="0"/>
              <a:t> </a:t>
            </a:r>
            <a:r>
              <a:rPr lang="en-US" sz="1200" dirty="0" err="1"/>
              <a:t>pendekatan</a:t>
            </a:r>
            <a:r>
              <a:rPr lang="en-US" sz="1200" dirty="0"/>
              <a:t> </a:t>
            </a:r>
            <a:r>
              <a:rPr lang="en-US" sz="1200" dirty="0" err="1"/>
              <a:t>alternatif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melatih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menguji</a:t>
            </a:r>
            <a:r>
              <a:rPr lang="en-US" sz="1200" dirty="0"/>
              <a:t> data.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i="1" dirty="0"/>
              <a:t>dataset</a:t>
            </a:r>
            <a:r>
              <a:rPr lang="en-US" sz="1200" dirty="0"/>
              <a:t> </a:t>
            </a:r>
            <a:r>
              <a:rPr lang="en-US" sz="1200" dirty="0" err="1"/>
              <a:t>terdiri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N </a:t>
            </a:r>
            <a:r>
              <a:rPr lang="en-US" sz="1200" dirty="0" err="1"/>
              <a:t>buah</a:t>
            </a:r>
            <a:r>
              <a:rPr lang="en-US" sz="1200" dirty="0"/>
              <a:t> data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dibagi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k </a:t>
            </a:r>
            <a:r>
              <a:rPr lang="en-US" sz="1200" dirty="0" err="1"/>
              <a:t>bagian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. (</a:t>
            </a:r>
            <a:r>
              <a:rPr lang="en-US" sz="1200" dirty="0" err="1"/>
              <a:t>Bramer</a:t>
            </a:r>
            <a:r>
              <a:rPr lang="en-US" sz="1200" dirty="0"/>
              <a:t>, 2016)</a:t>
            </a:r>
            <a:endParaRPr sz="12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1742903" y="2082515"/>
            <a:ext cx="2662333" cy="1050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K-FOLD CROSS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VALIDATION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2"/>
          </p:nvPr>
        </p:nvSpPr>
        <p:spPr>
          <a:xfrm>
            <a:off x="4896025" y="2023069"/>
            <a:ext cx="2945700" cy="96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CONFUSION MATRIX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4"/>
          </p:nvPr>
        </p:nvSpPr>
        <p:spPr>
          <a:xfrm>
            <a:off x="4940335" y="2984938"/>
            <a:ext cx="3392179" cy="1357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i="1" dirty="0"/>
              <a:t>Confusion matrix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yang </a:t>
            </a:r>
            <a:r>
              <a:rPr lang="en-US" sz="1200" dirty="0" err="1"/>
              <a:t>biasa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perhitungan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i="1" dirty="0"/>
              <a:t>data mining</a:t>
            </a:r>
            <a:r>
              <a:rPr lang="en-US" sz="1200" dirty="0"/>
              <a:t>. </a:t>
            </a:r>
            <a:r>
              <a:rPr lang="en-US" sz="1200" i="1" dirty="0"/>
              <a:t>Confusion matrix</a:t>
            </a:r>
            <a:r>
              <a:rPr lang="en-US" sz="1200" dirty="0"/>
              <a:t> </a:t>
            </a:r>
            <a:r>
              <a:rPr lang="en-US" sz="1200" dirty="0" err="1"/>
              <a:t>diilustrasikan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r>
              <a:rPr lang="en-US" sz="1200" dirty="0"/>
              <a:t> yang </a:t>
            </a:r>
            <a:r>
              <a:rPr lang="en-US" sz="1200" dirty="0" err="1"/>
              <a:t>berisi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data </a:t>
            </a:r>
            <a:r>
              <a:rPr lang="en-US" sz="1200" dirty="0" err="1"/>
              <a:t>uji</a:t>
            </a:r>
            <a:r>
              <a:rPr lang="en-US" sz="1200" dirty="0"/>
              <a:t> yang </a:t>
            </a:r>
            <a:r>
              <a:rPr lang="en-US" sz="1200" dirty="0" err="1"/>
              <a:t>benar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data </a:t>
            </a:r>
            <a:r>
              <a:rPr lang="en-US" sz="1200" dirty="0" err="1"/>
              <a:t>uji</a:t>
            </a:r>
            <a:r>
              <a:rPr lang="en-US" sz="1200" dirty="0"/>
              <a:t> yang </a:t>
            </a:r>
            <a:r>
              <a:rPr lang="en-US" sz="1200" dirty="0" err="1"/>
              <a:t>salah</a:t>
            </a:r>
            <a:r>
              <a:rPr lang="en-US" sz="1200" dirty="0"/>
              <a:t> </a:t>
            </a:r>
            <a:r>
              <a:rPr lang="en-US" sz="1200" dirty="0" err="1"/>
              <a:t>diklasifikasikan</a:t>
            </a:r>
            <a:r>
              <a:rPr lang="en-US" sz="1200" dirty="0"/>
              <a:t>. (</a:t>
            </a:r>
            <a:r>
              <a:rPr lang="en-US" sz="1200" dirty="0" err="1"/>
              <a:t>Bramer</a:t>
            </a:r>
            <a:r>
              <a:rPr lang="en-US" sz="1200" dirty="0"/>
              <a:t>, 2016).</a:t>
            </a:r>
            <a:endParaRPr sz="1200" dirty="0"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2761853" y="1143655"/>
            <a:ext cx="596014" cy="572697"/>
            <a:chOff x="-62890750" y="3747425"/>
            <a:chExt cx="330825" cy="317900"/>
          </a:xfrm>
        </p:grpSpPr>
        <p:sp>
          <p:nvSpPr>
            <p:cNvPr id="179" name="Google Shape;179;p30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30"/>
          <p:cNvSpPr/>
          <p:nvPr/>
        </p:nvSpPr>
        <p:spPr>
          <a:xfrm>
            <a:off x="2725357" y="1931239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6034372" y="1904971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30"/>
          <p:cNvGrpSpPr/>
          <p:nvPr/>
        </p:nvGrpSpPr>
        <p:grpSpPr>
          <a:xfrm>
            <a:off x="6104749" y="1139691"/>
            <a:ext cx="528251" cy="522311"/>
            <a:chOff x="8054004" y="2255720"/>
            <a:chExt cx="370002" cy="365866"/>
          </a:xfrm>
        </p:grpSpPr>
        <p:sp>
          <p:nvSpPr>
            <p:cNvPr id="196" name="Google Shape;196;p30"/>
            <p:cNvSpPr/>
            <p:nvPr/>
          </p:nvSpPr>
          <p:spPr>
            <a:xfrm>
              <a:off x="8058140" y="2279701"/>
              <a:ext cx="365866" cy="72881"/>
            </a:xfrm>
            <a:custGeom>
              <a:avLst/>
              <a:gdLst/>
              <a:ahLst/>
              <a:cxnLst/>
              <a:rect l="l" t="t" r="r" b="b"/>
              <a:pathLst>
                <a:path w="10527" h="20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lnTo>
                    <a:pt x="1" y="2096"/>
                  </a:lnTo>
                  <a:lnTo>
                    <a:pt x="10527" y="2096"/>
                  </a:lnTo>
                  <a:lnTo>
                    <a:pt x="10527" y="287"/>
                  </a:lnTo>
                  <a:cubicBezTo>
                    <a:pt x="10455" y="144"/>
                    <a:pt x="10313" y="1"/>
                    <a:pt x="10122" y="1"/>
                  </a:cubicBezTo>
                  <a:lnTo>
                    <a:pt x="9146" y="1"/>
                  </a:lnTo>
                  <a:lnTo>
                    <a:pt x="9146" y="1192"/>
                  </a:lnTo>
                  <a:cubicBezTo>
                    <a:pt x="9146" y="1358"/>
                    <a:pt x="9003" y="1477"/>
                    <a:pt x="8836" y="1477"/>
                  </a:cubicBezTo>
                  <a:cubicBezTo>
                    <a:pt x="8669" y="1477"/>
                    <a:pt x="8550" y="1334"/>
                    <a:pt x="8550" y="1192"/>
                  </a:cubicBezTo>
                  <a:lnTo>
                    <a:pt x="8550" y="1"/>
                  </a:lnTo>
                  <a:lnTo>
                    <a:pt x="7931" y="1"/>
                  </a:lnTo>
                  <a:lnTo>
                    <a:pt x="7931" y="1192"/>
                  </a:lnTo>
                  <a:cubicBezTo>
                    <a:pt x="7931" y="1358"/>
                    <a:pt x="7764" y="1477"/>
                    <a:pt x="7622" y="1477"/>
                  </a:cubicBezTo>
                  <a:cubicBezTo>
                    <a:pt x="7479" y="1477"/>
                    <a:pt x="7336" y="1334"/>
                    <a:pt x="7336" y="1192"/>
                  </a:cubicBezTo>
                  <a:lnTo>
                    <a:pt x="7336" y="1"/>
                  </a:lnTo>
                  <a:lnTo>
                    <a:pt x="6693" y="1"/>
                  </a:lnTo>
                  <a:lnTo>
                    <a:pt x="6693" y="1192"/>
                  </a:lnTo>
                  <a:cubicBezTo>
                    <a:pt x="6693" y="1358"/>
                    <a:pt x="6550" y="1477"/>
                    <a:pt x="6407" y="1477"/>
                  </a:cubicBezTo>
                  <a:cubicBezTo>
                    <a:pt x="6216" y="1477"/>
                    <a:pt x="6097" y="1334"/>
                    <a:pt x="6097" y="1192"/>
                  </a:cubicBezTo>
                  <a:lnTo>
                    <a:pt x="6097" y="1"/>
                  </a:lnTo>
                  <a:lnTo>
                    <a:pt x="5478" y="1"/>
                  </a:lnTo>
                  <a:lnTo>
                    <a:pt x="5478" y="1192"/>
                  </a:lnTo>
                  <a:cubicBezTo>
                    <a:pt x="5478" y="1358"/>
                    <a:pt x="5335" y="1477"/>
                    <a:pt x="5192" y="1477"/>
                  </a:cubicBezTo>
                  <a:cubicBezTo>
                    <a:pt x="5026" y="1477"/>
                    <a:pt x="4883" y="1334"/>
                    <a:pt x="4883" y="1192"/>
                  </a:cubicBezTo>
                  <a:lnTo>
                    <a:pt x="4883" y="1"/>
                  </a:lnTo>
                  <a:lnTo>
                    <a:pt x="4264" y="1"/>
                  </a:lnTo>
                  <a:lnTo>
                    <a:pt x="4264" y="1192"/>
                  </a:lnTo>
                  <a:cubicBezTo>
                    <a:pt x="4264" y="1358"/>
                    <a:pt x="4121" y="1477"/>
                    <a:pt x="3954" y="1477"/>
                  </a:cubicBezTo>
                  <a:cubicBezTo>
                    <a:pt x="3787" y="1477"/>
                    <a:pt x="3668" y="1334"/>
                    <a:pt x="3668" y="1192"/>
                  </a:cubicBezTo>
                  <a:lnTo>
                    <a:pt x="3668" y="1"/>
                  </a:lnTo>
                  <a:lnTo>
                    <a:pt x="3025" y="1"/>
                  </a:lnTo>
                  <a:lnTo>
                    <a:pt x="3025" y="1192"/>
                  </a:lnTo>
                  <a:cubicBezTo>
                    <a:pt x="3025" y="1358"/>
                    <a:pt x="2882" y="1477"/>
                    <a:pt x="2740" y="1477"/>
                  </a:cubicBezTo>
                  <a:cubicBezTo>
                    <a:pt x="2597" y="1477"/>
                    <a:pt x="2430" y="1334"/>
                    <a:pt x="2430" y="1192"/>
                  </a:cubicBezTo>
                  <a:lnTo>
                    <a:pt x="2430" y="1"/>
                  </a:lnTo>
                  <a:lnTo>
                    <a:pt x="1811" y="1"/>
                  </a:lnTo>
                  <a:lnTo>
                    <a:pt x="1811" y="1192"/>
                  </a:lnTo>
                  <a:cubicBezTo>
                    <a:pt x="1811" y="1358"/>
                    <a:pt x="1668" y="1477"/>
                    <a:pt x="1525" y="1477"/>
                  </a:cubicBezTo>
                  <a:cubicBezTo>
                    <a:pt x="1335" y="1477"/>
                    <a:pt x="1215" y="1334"/>
                    <a:pt x="1215" y="1192"/>
                  </a:cubicBezTo>
                  <a:lnTo>
                    <a:pt x="1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8216241" y="2465120"/>
              <a:ext cx="43896" cy="43896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43" y="0"/>
                  </a:moveTo>
                  <a:cubicBezTo>
                    <a:pt x="310" y="0"/>
                    <a:pt x="0" y="286"/>
                    <a:pt x="0" y="643"/>
                  </a:cubicBezTo>
                  <a:cubicBezTo>
                    <a:pt x="0" y="1000"/>
                    <a:pt x="286" y="1262"/>
                    <a:pt x="643" y="1262"/>
                  </a:cubicBezTo>
                  <a:cubicBezTo>
                    <a:pt x="953" y="1262"/>
                    <a:pt x="1263" y="1000"/>
                    <a:pt x="1263" y="643"/>
                  </a:cubicBezTo>
                  <a:cubicBezTo>
                    <a:pt x="1263" y="310"/>
                    <a:pt x="1001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8356930" y="2558645"/>
              <a:ext cx="63775" cy="62941"/>
            </a:xfrm>
            <a:custGeom>
              <a:avLst/>
              <a:gdLst/>
              <a:ahLst/>
              <a:cxnLst/>
              <a:rect l="l" t="t" r="r" b="b"/>
              <a:pathLst>
                <a:path w="1835" h="1811" extrusionOk="0">
                  <a:moveTo>
                    <a:pt x="1835" y="0"/>
                  </a:moveTo>
                  <a:lnTo>
                    <a:pt x="1" y="1810"/>
                  </a:lnTo>
                  <a:lnTo>
                    <a:pt x="1525" y="1810"/>
                  </a:lnTo>
                  <a:cubicBezTo>
                    <a:pt x="1716" y="1810"/>
                    <a:pt x="1835" y="1667"/>
                    <a:pt x="1835" y="1524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8352794" y="2553675"/>
              <a:ext cx="41428" cy="41428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1" y="0"/>
                  </a:moveTo>
                  <a:lnTo>
                    <a:pt x="1" y="1191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8054004" y="2375730"/>
              <a:ext cx="366700" cy="245857"/>
            </a:xfrm>
            <a:custGeom>
              <a:avLst/>
              <a:gdLst/>
              <a:ahLst/>
              <a:cxnLst/>
              <a:rect l="l" t="t" r="r" b="b"/>
              <a:pathLst>
                <a:path w="10551" h="7074" extrusionOk="0">
                  <a:moveTo>
                    <a:pt x="5264" y="596"/>
                  </a:moveTo>
                  <a:cubicBezTo>
                    <a:pt x="5431" y="596"/>
                    <a:pt x="5573" y="739"/>
                    <a:pt x="5573" y="881"/>
                  </a:cubicBezTo>
                  <a:lnTo>
                    <a:pt x="5573" y="1239"/>
                  </a:lnTo>
                  <a:cubicBezTo>
                    <a:pt x="5573" y="1429"/>
                    <a:pt x="5431" y="1548"/>
                    <a:pt x="5264" y="1548"/>
                  </a:cubicBezTo>
                  <a:cubicBezTo>
                    <a:pt x="5121" y="1548"/>
                    <a:pt x="4978" y="1405"/>
                    <a:pt x="4978" y="1239"/>
                  </a:cubicBezTo>
                  <a:lnTo>
                    <a:pt x="4978" y="881"/>
                  </a:lnTo>
                  <a:cubicBezTo>
                    <a:pt x="4978" y="715"/>
                    <a:pt x="5121" y="596"/>
                    <a:pt x="5264" y="596"/>
                  </a:cubicBezTo>
                  <a:close/>
                  <a:moveTo>
                    <a:pt x="3656" y="1268"/>
                  </a:moveTo>
                  <a:cubicBezTo>
                    <a:pt x="3740" y="1268"/>
                    <a:pt x="3823" y="1298"/>
                    <a:pt x="3883" y="1358"/>
                  </a:cubicBezTo>
                  <a:lnTo>
                    <a:pt x="4145" y="1643"/>
                  </a:lnTo>
                  <a:cubicBezTo>
                    <a:pt x="4264" y="1763"/>
                    <a:pt x="4264" y="1953"/>
                    <a:pt x="4145" y="2072"/>
                  </a:cubicBezTo>
                  <a:cubicBezTo>
                    <a:pt x="4073" y="2144"/>
                    <a:pt x="4002" y="2167"/>
                    <a:pt x="3930" y="2167"/>
                  </a:cubicBezTo>
                  <a:cubicBezTo>
                    <a:pt x="3859" y="2167"/>
                    <a:pt x="3787" y="2144"/>
                    <a:pt x="3716" y="2072"/>
                  </a:cubicBezTo>
                  <a:lnTo>
                    <a:pt x="3454" y="1810"/>
                  </a:lnTo>
                  <a:cubicBezTo>
                    <a:pt x="3311" y="1667"/>
                    <a:pt x="3311" y="1477"/>
                    <a:pt x="3430" y="1358"/>
                  </a:cubicBezTo>
                  <a:cubicBezTo>
                    <a:pt x="3490" y="1298"/>
                    <a:pt x="3573" y="1268"/>
                    <a:pt x="3656" y="1268"/>
                  </a:cubicBezTo>
                  <a:close/>
                  <a:moveTo>
                    <a:pt x="6955" y="1268"/>
                  </a:moveTo>
                  <a:cubicBezTo>
                    <a:pt x="7032" y="1268"/>
                    <a:pt x="7109" y="1298"/>
                    <a:pt x="7169" y="1358"/>
                  </a:cubicBezTo>
                  <a:cubicBezTo>
                    <a:pt x="7288" y="1477"/>
                    <a:pt x="7288" y="1691"/>
                    <a:pt x="7169" y="1810"/>
                  </a:cubicBezTo>
                  <a:lnTo>
                    <a:pt x="6907" y="2072"/>
                  </a:lnTo>
                  <a:cubicBezTo>
                    <a:pt x="6859" y="2144"/>
                    <a:pt x="6764" y="2167"/>
                    <a:pt x="6693" y="2167"/>
                  </a:cubicBezTo>
                  <a:cubicBezTo>
                    <a:pt x="6621" y="2167"/>
                    <a:pt x="6550" y="2144"/>
                    <a:pt x="6502" y="2072"/>
                  </a:cubicBezTo>
                  <a:cubicBezTo>
                    <a:pt x="6312" y="1929"/>
                    <a:pt x="6312" y="1763"/>
                    <a:pt x="6455" y="1643"/>
                  </a:cubicBezTo>
                  <a:lnTo>
                    <a:pt x="6740" y="1358"/>
                  </a:lnTo>
                  <a:cubicBezTo>
                    <a:pt x="6800" y="1298"/>
                    <a:pt x="6877" y="1268"/>
                    <a:pt x="6955" y="1268"/>
                  </a:cubicBezTo>
                  <a:close/>
                  <a:moveTo>
                    <a:pt x="3335" y="2906"/>
                  </a:moveTo>
                  <a:cubicBezTo>
                    <a:pt x="3525" y="2906"/>
                    <a:pt x="3644" y="3072"/>
                    <a:pt x="3644" y="3215"/>
                  </a:cubicBezTo>
                  <a:cubicBezTo>
                    <a:pt x="3644" y="3382"/>
                    <a:pt x="3478" y="3501"/>
                    <a:pt x="3335" y="3501"/>
                  </a:cubicBezTo>
                  <a:lnTo>
                    <a:pt x="2978" y="3501"/>
                  </a:lnTo>
                  <a:cubicBezTo>
                    <a:pt x="2811" y="3501"/>
                    <a:pt x="2692" y="3358"/>
                    <a:pt x="2692" y="3215"/>
                  </a:cubicBezTo>
                  <a:cubicBezTo>
                    <a:pt x="2644" y="3025"/>
                    <a:pt x="2811" y="2906"/>
                    <a:pt x="2978" y="2906"/>
                  </a:cubicBezTo>
                  <a:close/>
                  <a:moveTo>
                    <a:pt x="7621" y="2906"/>
                  </a:moveTo>
                  <a:cubicBezTo>
                    <a:pt x="7764" y="2906"/>
                    <a:pt x="7931" y="3025"/>
                    <a:pt x="7931" y="3215"/>
                  </a:cubicBezTo>
                  <a:cubicBezTo>
                    <a:pt x="7931" y="3382"/>
                    <a:pt x="7764" y="3501"/>
                    <a:pt x="7621" y="3501"/>
                  </a:cubicBezTo>
                  <a:lnTo>
                    <a:pt x="7264" y="3501"/>
                  </a:lnTo>
                  <a:cubicBezTo>
                    <a:pt x="7098" y="3501"/>
                    <a:pt x="6978" y="3358"/>
                    <a:pt x="6978" y="3215"/>
                  </a:cubicBezTo>
                  <a:cubicBezTo>
                    <a:pt x="6978" y="3025"/>
                    <a:pt x="7121" y="2906"/>
                    <a:pt x="7264" y="2906"/>
                  </a:cubicBezTo>
                  <a:close/>
                  <a:moveTo>
                    <a:pt x="5311" y="2001"/>
                  </a:moveTo>
                  <a:cubicBezTo>
                    <a:pt x="5978" y="2001"/>
                    <a:pt x="6550" y="2548"/>
                    <a:pt x="6550" y="3239"/>
                  </a:cubicBezTo>
                  <a:cubicBezTo>
                    <a:pt x="6550" y="3930"/>
                    <a:pt x="5978" y="4477"/>
                    <a:pt x="5311" y="4477"/>
                  </a:cubicBezTo>
                  <a:cubicBezTo>
                    <a:pt x="4621" y="4477"/>
                    <a:pt x="4049" y="3930"/>
                    <a:pt x="4049" y="3239"/>
                  </a:cubicBezTo>
                  <a:cubicBezTo>
                    <a:pt x="4049" y="2525"/>
                    <a:pt x="4621" y="2001"/>
                    <a:pt x="5311" y="2001"/>
                  </a:cubicBezTo>
                  <a:close/>
                  <a:moveTo>
                    <a:pt x="3942" y="4293"/>
                  </a:moveTo>
                  <a:cubicBezTo>
                    <a:pt x="4025" y="4293"/>
                    <a:pt x="4109" y="4323"/>
                    <a:pt x="4168" y="4382"/>
                  </a:cubicBezTo>
                  <a:cubicBezTo>
                    <a:pt x="4264" y="4501"/>
                    <a:pt x="4264" y="4692"/>
                    <a:pt x="4145" y="4811"/>
                  </a:cubicBezTo>
                  <a:lnTo>
                    <a:pt x="3883" y="5073"/>
                  </a:lnTo>
                  <a:cubicBezTo>
                    <a:pt x="3811" y="5144"/>
                    <a:pt x="3716" y="5168"/>
                    <a:pt x="3668" y="5168"/>
                  </a:cubicBezTo>
                  <a:cubicBezTo>
                    <a:pt x="3597" y="5168"/>
                    <a:pt x="3525" y="5144"/>
                    <a:pt x="3454" y="5073"/>
                  </a:cubicBezTo>
                  <a:cubicBezTo>
                    <a:pt x="3335" y="4977"/>
                    <a:pt x="3335" y="4763"/>
                    <a:pt x="3454" y="4644"/>
                  </a:cubicBezTo>
                  <a:lnTo>
                    <a:pt x="3716" y="4382"/>
                  </a:lnTo>
                  <a:cubicBezTo>
                    <a:pt x="3775" y="4323"/>
                    <a:pt x="3859" y="4293"/>
                    <a:pt x="3942" y="4293"/>
                  </a:cubicBezTo>
                  <a:close/>
                  <a:moveTo>
                    <a:pt x="6681" y="4293"/>
                  </a:moveTo>
                  <a:cubicBezTo>
                    <a:pt x="6764" y="4293"/>
                    <a:pt x="6848" y="4323"/>
                    <a:pt x="6907" y="4382"/>
                  </a:cubicBezTo>
                  <a:lnTo>
                    <a:pt x="7169" y="4644"/>
                  </a:lnTo>
                  <a:cubicBezTo>
                    <a:pt x="7264" y="4763"/>
                    <a:pt x="7264" y="4930"/>
                    <a:pt x="7145" y="5097"/>
                  </a:cubicBezTo>
                  <a:cubicBezTo>
                    <a:pt x="7098" y="5144"/>
                    <a:pt x="7002" y="5168"/>
                    <a:pt x="6931" y="5168"/>
                  </a:cubicBezTo>
                  <a:cubicBezTo>
                    <a:pt x="6859" y="5168"/>
                    <a:pt x="6788" y="5144"/>
                    <a:pt x="6717" y="5097"/>
                  </a:cubicBezTo>
                  <a:lnTo>
                    <a:pt x="6455" y="4811"/>
                  </a:lnTo>
                  <a:cubicBezTo>
                    <a:pt x="6335" y="4692"/>
                    <a:pt x="6335" y="4501"/>
                    <a:pt x="6455" y="4382"/>
                  </a:cubicBezTo>
                  <a:cubicBezTo>
                    <a:pt x="6514" y="4323"/>
                    <a:pt x="6597" y="4293"/>
                    <a:pt x="6681" y="4293"/>
                  </a:cubicBezTo>
                  <a:close/>
                  <a:moveTo>
                    <a:pt x="5311" y="4882"/>
                  </a:moveTo>
                  <a:cubicBezTo>
                    <a:pt x="5454" y="4882"/>
                    <a:pt x="5597" y="5025"/>
                    <a:pt x="5597" y="5168"/>
                  </a:cubicBezTo>
                  <a:lnTo>
                    <a:pt x="5597" y="5525"/>
                  </a:lnTo>
                  <a:cubicBezTo>
                    <a:pt x="5597" y="5716"/>
                    <a:pt x="5454" y="5835"/>
                    <a:pt x="5311" y="5835"/>
                  </a:cubicBezTo>
                  <a:cubicBezTo>
                    <a:pt x="5145" y="5835"/>
                    <a:pt x="5002" y="5692"/>
                    <a:pt x="5002" y="5525"/>
                  </a:cubicBezTo>
                  <a:lnTo>
                    <a:pt x="5002" y="5168"/>
                  </a:lnTo>
                  <a:cubicBezTo>
                    <a:pt x="5002" y="5001"/>
                    <a:pt x="5145" y="4882"/>
                    <a:pt x="5311" y="4882"/>
                  </a:cubicBezTo>
                  <a:close/>
                  <a:moveTo>
                    <a:pt x="1" y="0"/>
                  </a:moveTo>
                  <a:lnTo>
                    <a:pt x="1" y="6787"/>
                  </a:lnTo>
                  <a:cubicBezTo>
                    <a:pt x="1" y="6954"/>
                    <a:pt x="144" y="7073"/>
                    <a:pt x="310" y="7073"/>
                  </a:cubicBezTo>
                  <a:lnTo>
                    <a:pt x="7979" y="7073"/>
                  </a:lnTo>
                  <a:lnTo>
                    <a:pt x="7979" y="4811"/>
                  </a:lnTo>
                  <a:cubicBezTo>
                    <a:pt x="7979" y="4644"/>
                    <a:pt x="8122" y="4525"/>
                    <a:pt x="8288" y="4525"/>
                  </a:cubicBezTo>
                  <a:lnTo>
                    <a:pt x="10551" y="4525"/>
                  </a:lnTo>
                  <a:lnTo>
                    <a:pt x="10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8227015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6" y="0"/>
                  </a:moveTo>
                  <a:cubicBezTo>
                    <a:pt x="143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19" y="691"/>
                  </a:lnTo>
                  <a:lnTo>
                    <a:pt x="619" y="286"/>
                  </a:lnTo>
                  <a:lnTo>
                    <a:pt x="595" y="286"/>
                  </a:lnTo>
                  <a:cubicBezTo>
                    <a:pt x="595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8270042" y="2255720"/>
              <a:ext cx="22382" cy="24016"/>
            </a:xfrm>
            <a:custGeom>
              <a:avLst/>
              <a:gdLst/>
              <a:ahLst/>
              <a:cxnLst/>
              <a:rect l="l" t="t" r="r" b="b"/>
              <a:pathLst>
                <a:path w="644" h="691" extrusionOk="0"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43" y="691"/>
                  </a:lnTo>
                  <a:lnTo>
                    <a:pt x="643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8313069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7" y="0"/>
                  </a:moveTo>
                  <a:cubicBezTo>
                    <a:pt x="144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29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8356130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19" y="691"/>
                  </a:lnTo>
                  <a:lnTo>
                    <a:pt x="619" y="286"/>
                  </a:lnTo>
                  <a:lnTo>
                    <a:pt x="595" y="286"/>
                  </a:lnTo>
                  <a:cubicBezTo>
                    <a:pt x="595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8184788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8140927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310" y="0"/>
                  </a:moveTo>
                  <a:cubicBezTo>
                    <a:pt x="143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8098699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7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l="5563" t="5563" r="5555" b="5555"/>
          <a:stretch/>
        </p:blipFill>
        <p:spPr>
          <a:xfrm rot="-4075452">
            <a:off x="188159" y="3540675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t="11294" b="11294"/>
          <a:stretch/>
        </p:blipFill>
        <p:spPr>
          <a:xfrm rot="19979123" flipH="1">
            <a:off x="7383766" y="4018801"/>
            <a:ext cx="1657550" cy="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1328000" y="4487812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2525208" y="137662"/>
            <a:ext cx="4130774" cy="994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BAB III</a:t>
            </a:r>
            <a:br>
              <a:rPr lang="en" sz="3200" dirty="0" smtClean="0"/>
            </a:br>
            <a:r>
              <a:rPr lang="en" sz="3200" dirty="0" smtClean="0"/>
              <a:t>METODE PENELITIAN</a:t>
            </a:r>
            <a:endParaRPr sz="3200"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7"/>
          </p:nvPr>
        </p:nvSpPr>
        <p:spPr>
          <a:xfrm>
            <a:off x="664725" y="2108792"/>
            <a:ext cx="2432210" cy="497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DATA</a:t>
            </a:r>
            <a:endParaRPr sz="2200"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8"/>
          </p:nvPr>
        </p:nvSpPr>
        <p:spPr>
          <a:xfrm>
            <a:off x="3124454" y="2137235"/>
            <a:ext cx="2932281" cy="440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DESAIN ALAT UJI</a:t>
            </a:r>
            <a:endParaRPr sz="2200"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9"/>
          </p:nvPr>
        </p:nvSpPr>
        <p:spPr>
          <a:xfrm>
            <a:off x="6031115" y="2077733"/>
            <a:ext cx="2824729" cy="662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/>
              <a:t>PREPROCESSING</a:t>
            </a:r>
            <a:endParaRPr sz="2200"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13"/>
          </p:nvPr>
        </p:nvSpPr>
        <p:spPr>
          <a:xfrm>
            <a:off x="1821102" y="3809164"/>
            <a:ext cx="2869348" cy="700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CORRELATED NA</a:t>
            </a:r>
            <a:r>
              <a:rPr lang="en-US" sz="2200" dirty="0" smtClean="0"/>
              <a:t>Ï</a:t>
            </a:r>
            <a:r>
              <a:rPr lang="en" sz="2200" dirty="0" smtClean="0"/>
              <a:t>VE BAYES</a:t>
            </a:r>
            <a:endParaRPr sz="2200"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15"/>
          </p:nvPr>
        </p:nvSpPr>
        <p:spPr>
          <a:xfrm>
            <a:off x="4571999" y="3712618"/>
            <a:ext cx="2732548" cy="565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INTERFACE</a:t>
            </a:r>
            <a:endParaRPr sz="2200" dirty="0"/>
          </a:p>
        </p:txBody>
      </p:sp>
      <p:sp>
        <p:nvSpPr>
          <p:cNvPr id="350" name="Google Shape;350;p37"/>
          <p:cNvSpPr/>
          <p:nvPr/>
        </p:nvSpPr>
        <p:spPr>
          <a:xfrm>
            <a:off x="1553700" y="1770688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42374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69212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866188" y="3532681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5431868" y="3531496"/>
            <a:ext cx="695827" cy="119277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7143144" y="1238112"/>
            <a:ext cx="235118" cy="367500"/>
            <a:chOff x="3654919" y="1596956"/>
            <a:chExt cx="235118" cy="367500"/>
          </a:xfrm>
        </p:grpSpPr>
        <p:sp>
          <p:nvSpPr>
            <p:cNvPr id="357" name="Google Shape;357;p37"/>
            <p:cNvSpPr/>
            <p:nvPr/>
          </p:nvSpPr>
          <p:spPr>
            <a:xfrm>
              <a:off x="3654919" y="1596956"/>
              <a:ext cx="235118" cy="43896"/>
            </a:xfrm>
            <a:custGeom>
              <a:avLst/>
              <a:gdLst/>
              <a:ahLst/>
              <a:cxnLst/>
              <a:rect l="l" t="t" r="r" b="b"/>
              <a:pathLst>
                <a:path w="6765" h="1263" extrusionOk="0">
                  <a:moveTo>
                    <a:pt x="334" y="0"/>
                  </a:moveTo>
                  <a:cubicBezTo>
                    <a:pt x="239" y="0"/>
                    <a:pt x="144" y="48"/>
                    <a:pt x="96" y="119"/>
                  </a:cubicBezTo>
                  <a:cubicBezTo>
                    <a:pt x="25" y="214"/>
                    <a:pt x="1" y="286"/>
                    <a:pt x="25" y="357"/>
                  </a:cubicBezTo>
                  <a:cubicBezTo>
                    <a:pt x="72" y="667"/>
                    <a:pt x="120" y="953"/>
                    <a:pt x="144" y="1262"/>
                  </a:cubicBezTo>
                  <a:lnTo>
                    <a:pt x="6645" y="1262"/>
                  </a:lnTo>
                  <a:cubicBezTo>
                    <a:pt x="6669" y="953"/>
                    <a:pt x="6740" y="667"/>
                    <a:pt x="6764" y="357"/>
                  </a:cubicBezTo>
                  <a:cubicBezTo>
                    <a:pt x="6764" y="310"/>
                    <a:pt x="6740" y="214"/>
                    <a:pt x="6669" y="119"/>
                  </a:cubicBezTo>
                  <a:cubicBezTo>
                    <a:pt x="6621" y="71"/>
                    <a:pt x="6526" y="0"/>
                    <a:pt x="6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3754249" y="1732674"/>
              <a:ext cx="37292" cy="37292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48" y="1"/>
                  </a:moveTo>
                  <a:cubicBezTo>
                    <a:pt x="239" y="1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3664025" y="1662330"/>
              <a:ext cx="219374" cy="191222"/>
            </a:xfrm>
            <a:custGeom>
              <a:avLst/>
              <a:gdLst/>
              <a:ahLst/>
              <a:cxnLst/>
              <a:rect l="l" t="t" r="r" b="b"/>
              <a:pathLst>
                <a:path w="6312" h="5502" extrusionOk="0">
                  <a:moveTo>
                    <a:pt x="3121" y="834"/>
                  </a:moveTo>
                  <a:cubicBezTo>
                    <a:pt x="3311" y="834"/>
                    <a:pt x="3430" y="977"/>
                    <a:pt x="3430" y="1143"/>
                  </a:cubicBezTo>
                  <a:lnTo>
                    <a:pt x="3430" y="1429"/>
                  </a:lnTo>
                  <a:cubicBezTo>
                    <a:pt x="3525" y="1453"/>
                    <a:pt x="3597" y="1501"/>
                    <a:pt x="3692" y="1548"/>
                  </a:cubicBezTo>
                  <a:lnTo>
                    <a:pt x="3906" y="1334"/>
                  </a:lnTo>
                  <a:cubicBezTo>
                    <a:pt x="3966" y="1274"/>
                    <a:pt x="4049" y="1245"/>
                    <a:pt x="4133" y="1245"/>
                  </a:cubicBezTo>
                  <a:cubicBezTo>
                    <a:pt x="4216" y="1245"/>
                    <a:pt x="4299" y="1274"/>
                    <a:pt x="4359" y="1334"/>
                  </a:cubicBezTo>
                  <a:cubicBezTo>
                    <a:pt x="4478" y="1453"/>
                    <a:pt x="4478" y="1667"/>
                    <a:pt x="4359" y="1786"/>
                  </a:cubicBezTo>
                  <a:lnTo>
                    <a:pt x="4145" y="2001"/>
                  </a:lnTo>
                  <a:cubicBezTo>
                    <a:pt x="4192" y="2096"/>
                    <a:pt x="4240" y="2167"/>
                    <a:pt x="4264" y="2263"/>
                  </a:cubicBezTo>
                  <a:lnTo>
                    <a:pt x="4549" y="2263"/>
                  </a:lnTo>
                  <a:cubicBezTo>
                    <a:pt x="4740" y="2263"/>
                    <a:pt x="4859" y="2406"/>
                    <a:pt x="4859" y="2572"/>
                  </a:cubicBezTo>
                  <a:cubicBezTo>
                    <a:pt x="4859" y="2739"/>
                    <a:pt x="4716" y="2858"/>
                    <a:pt x="4549" y="2858"/>
                  </a:cubicBezTo>
                  <a:lnTo>
                    <a:pt x="4264" y="2858"/>
                  </a:lnTo>
                  <a:cubicBezTo>
                    <a:pt x="4240" y="2953"/>
                    <a:pt x="4192" y="3049"/>
                    <a:pt x="4145" y="3120"/>
                  </a:cubicBezTo>
                  <a:lnTo>
                    <a:pt x="4359" y="3334"/>
                  </a:lnTo>
                  <a:cubicBezTo>
                    <a:pt x="4478" y="3453"/>
                    <a:pt x="4478" y="3668"/>
                    <a:pt x="4359" y="3787"/>
                  </a:cubicBezTo>
                  <a:cubicBezTo>
                    <a:pt x="4287" y="3834"/>
                    <a:pt x="4192" y="3882"/>
                    <a:pt x="4145" y="3882"/>
                  </a:cubicBezTo>
                  <a:cubicBezTo>
                    <a:pt x="4049" y="3882"/>
                    <a:pt x="4002" y="3834"/>
                    <a:pt x="3930" y="3787"/>
                  </a:cubicBezTo>
                  <a:lnTo>
                    <a:pt x="3716" y="3573"/>
                  </a:lnTo>
                  <a:cubicBezTo>
                    <a:pt x="3644" y="3644"/>
                    <a:pt x="3549" y="3668"/>
                    <a:pt x="3454" y="3692"/>
                  </a:cubicBezTo>
                  <a:lnTo>
                    <a:pt x="3454" y="4001"/>
                  </a:lnTo>
                  <a:cubicBezTo>
                    <a:pt x="3454" y="4168"/>
                    <a:pt x="3311" y="4287"/>
                    <a:pt x="3168" y="4287"/>
                  </a:cubicBezTo>
                  <a:cubicBezTo>
                    <a:pt x="2978" y="4287"/>
                    <a:pt x="2859" y="4144"/>
                    <a:pt x="2859" y="4001"/>
                  </a:cubicBezTo>
                  <a:lnTo>
                    <a:pt x="2859" y="3692"/>
                  </a:lnTo>
                  <a:cubicBezTo>
                    <a:pt x="2763" y="3668"/>
                    <a:pt x="2692" y="3644"/>
                    <a:pt x="2597" y="3573"/>
                  </a:cubicBezTo>
                  <a:lnTo>
                    <a:pt x="2382" y="3787"/>
                  </a:lnTo>
                  <a:cubicBezTo>
                    <a:pt x="2335" y="3834"/>
                    <a:pt x="2239" y="3882"/>
                    <a:pt x="2192" y="3882"/>
                  </a:cubicBezTo>
                  <a:cubicBezTo>
                    <a:pt x="2096" y="3882"/>
                    <a:pt x="2025" y="3834"/>
                    <a:pt x="1977" y="3787"/>
                  </a:cubicBezTo>
                  <a:cubicBezTo>
                    <a:pt x="1858" y="3668"/>
                    <a:pt x="1858" y="3453"/>
                    <a:pt x="1977" y="3334"/>
                  </a:cubicBezTo>
                  <a:lnTo>
                    <a:pt x="2192" y="3120"/>
                  </a:lnTo>
                  <a:cubicBezTo>
                    <a:pt x="2120" y="3049"/>
                    <a:pt x="2096" y="2953"/>
                    <a:pt x="2073" y="2858"/>
                  </a:cubicBezTo>
                  <a:lnTo>
                    <a:pt x="1763" y="2858"/>
                  </a:lnTo>
                  <a:cubicBezTo>
                    <a:pt x="1596" y="2858"/>
                    <a:pt x="1477" y="2715"/>
                    <a:pt x="1477" y="2572"/>
                  </a:cubicBezTo>
                  <a:cubicBezTo>
                    <a:pt x="1477" y="2406"/>
                    <a:pt x="1525" y="2263"/>
                    <a:pt x="1715" y="2263"/>
                  </a:cubicBezTo>
                  <a:lnTo>
                    <a:pt x="2001" y="2263"/>
                  </a:lnTo>
                  <a:cubicBezTo>
                    <a:pt x="2025" y="2167"/>
                    <a:pt x="2073" y="2096"/>
                    <a:pt x="2120" y="2001"/>
                  </a:cubicBezTo>
                  <a:lnTo>
                    <a:pt x="1906" y="1786"/>
                  </a:lnTo>
                  <a:cubicBezTo>
                    <a:pt x="1787" y="1667"/>
                    <a:pt x="1787" y="1453"/>
                    <a:pt x="1906" y="1334"/>
                  </a:cubicBezTo>
                  <a:cubicBezTo>
                    <a:pt x="1966" y="1274"/>
                    <a:pt x="2049" y="1245"/>
                    <a:pt x="2132" y="1245"/>
                  </a:cubicBezTo>
                  <a:cubicBezTo>
                    <a:pt x="2216" y="1245"/>
                    <a:pt x="2299" y="1274"/>
                    <a:pt x="2358" y="1334"/>
                  </a:cubicBezTo>
                  <a:lnTo>
                    <a:pt x="2573" y="1548"/>
                  </a:lnTo>
                  <a:cubicBezTo>
                    <a:pt x="2668" y="1501"/>
                    <a:pt x="2739" y="1453"/>
                    <a:pt x="2835" y="1429"/>
                  </a:cubicBezTo>
                  <a:lnTo>
                    <a:pt x="2835" y="1143"/>
                  </a:lnTo>
                  <a:cubicBezTo>
                    <a:pt x="2835" y="953"/>
                    <a:pt x="2978" y="834"/>
                    <a:pt x="3121" y="834"/>
                  </a:cubicBezTo>
                  <a:close/>
                  <a:moveTo>
                    <a:pt x="1" y="0"/>
                  </a:moveTo>
                  <a:cubicBezTo>
                    <a:pt x="215" y="1882"/>
                    <a:pt x="453" y="3692"/>
                    <a:pt x="691" y="5430"/>
                  </a:cubicBezTo>
                  <a:cubicBezTo>
                    <a:pt x="691" y="5454"/>
                    <a:pt x="691" y="5478"/>
                    <a:pt x="715" y="5501"/>
                  </a:cubicBezTo>
                  <a:lnTo>
                    <a:pt x="5573" y="5501"/>
                  </a:lnTo>
                  <a:cubicBezTo>
                    <a:pt x="5573" y="5478"/>
                    <a:pt x="5573" y="5454"/>
                    <a:pt x="5597" y="5430"/>
                  </a:cubicBezTo>
                  <a:cubicBezTo>
                    <a:pt x="5835" y="3644"/>
                    <a:pt x="6074" y="1810"/>
                    <a:pt x="6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762520" y="1923862"/>
              <a:ext cx="21548" cy="40594"/>
            </a:xfrm>
            <a:custGeom>
              <a:avLst/>
              <a:gdLst/>
              <a:ahLst/>
              <a:cxnLst/>
              <a:rect l="l" t="t" r="r" b="b"/>
              <a:pathLst>
                <a:path w="620" h="1168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lnTo>
                    <a:pt x="1" y="1168"/>
                  </a:lnTo>
                  <a:lnTo>
                    <a:pt x="620" y="1168"/>
                  </a:lnTo>
                  <a:lnTo>
                    <a:pt x="620" y="310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696312" y="1875865"/>
              <a:ext cx="149829" cy="88590"/>
            </a:xfrm>
            <a:custGeom>
              <a:avLst/>
              <a:gdLst/>
              <a:ahLst/>
              <a:cxnLst/>
              <a:rect l="l" t="t" r="r" b="b"/>
              <a:pathLst>
                <a:path w="4311" h="2549" extrusionOk="0">
                  <a:moveTo>
                    <a:pt x="1" y="0"/>
                  </a:moveTo>
                  <a:lnTo>
                    <a:pt x="1" y="1620"/>
                  </a:lnTo>
                  <a:lnTo>
                    <a:pt x="24" y="1620"/>
                  </a:lnTo>
                  <a:cubicBezTo>
                    <a:pt x="24" y="2144"/>
                    <a:pt x="453" y="2549"/>
                    <a:pt x="953" y="2549"/>
                  </a:cubicBezTo>
                  <a:lnTo>
                    <a:pt x="1263" y="2549"/>
                  </a:lnTo>
                  <a:lnTo>
                    <a:pt x="1263" y="1691"/>
                  </a:lnTo>
                  <a:cubicBezTo>
                    <a:pt x="1263" y="1191"/>
                    <a:pt x="1668" y="763"/>
                    <a:pt x="2168" y="763"/>
                  </a:cubicBezTo>
                  <a:cubicBezTo>
                    <a:pt x="2692" y="763"/>
                    <a:pt x="3096" y="1191"/>
                    <a:pt x="3096" y="1691"/>
                  </a:cubicBezTo>
                  <a:lnTo>
                    <a:pt x="3096" y="2549"/>
                  </a:lnTo>
                  <a:lnTo>
                    <a:pt x="3406" y="2549"/>
                  </a:lnTo>
                  <a:cubicBezTo>
                    <a:pt x="3906" y="2549"/>
                    <a:pt x="4311" y="2144"/>
                    <a:pt x="4311" y="1620"/>
                  </a:cubicBezTo>
                  <a:lnTo>
                    <a:pt x="4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7"/>
          <p:cNvGrpSpPr/>
          <p:nvPr/>
        </p:nvGrpSpPr>
        <p:grpSpPr>
          <a:xfrm>
            <a:off x="4454042" y="1239333"/>
            <a:ext cx="235917" cy="365032"/>
            <a:chOff x="6708219" y="3569114"/>
            <a:chExt cx="235917" cy="365032"/>
          </a:xfrm>
        </p:grpSpPr>
        <p:sp>
          <p:nvSpPr>
            <p:cNvPr id="363" name="Google Shape;363;p37"/>
            <p:cNvSpPr/>
            <p:nvPr/>
          </p:nvSpPr>
          <p:spPr>
            <a:xfrm>
              <a:off x="6815821" y="3676716"/>
              <a:ext cx="20714" cy="2071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86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19" y="596"/>
                    <a:pt x="286" y="596"/>
                  </a:cubicBezTo>
                  <a:cubicBezTo>
                    <a:pt x="477" y="596"/>
                    <a:pt x="596" y="453"/>
                    <a:pt x="596" y="310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6757884" y="3684153"/>
              <a:ext cx="33956" cy="28186"/>
            </a:xfrm>
            <a:custGeom>
              <a:avLst/>
              <a:gdLst/>
              <a:ahLst/>
              <a:cxnLst/>
              <a:rect l="l" t="t" r="r" b="b"/>
              <a:pathLst>
                <a:path w="977" h="811" extrusionOk="0">
                  <a:moveTo>
                    <a:pt x="524" y="1"/>
                  </a:moveTo>
                  <a:cubicBezTo>
                    <a:pt x="453" y="1"/>
                    <a:pt x="358" y="24"/>
                    <a:pt x="286" y="48"/>
                  </a:cubicBezTo>
                  <a:lnTo>
                    <a:pt x="262" y="96"/>
                  </a:lnTo>
                  <a:cubicBezTo>
                    <a:pt x="143" y="144"/>
                    <a:pt x="48" y="263"/>
                    <a:pt x="24" y="382"/>
                  </a:cubicBezTo>
                  <a:cubicBezTo>
                    <a:pt x="0" y="501"/>
                    <a:pt x="0" y="644"/>
                    <a:pt x="96" y="763"/>
                  </a:cubicBezTo>
                  <a:lnTo>
                    <a:pt x="96" y="810"/>
                  </a:lnTo>
                  <a:lnTo>
                    <a:pt x="977" y="286"/>
                  </a:lnTo>
                  <a:lnTo>
                    <a:pt x="953" y="239"/>
                  </a:lnTo>
                  <a:cubicBezTo>
                    <a:pt x="858" y="96"/>
                    <a:pt x="691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6836500" y="3617945"/>
              <a:ext cx="20749" cy="36458"/>
            </a:xfrm>
            <a:custGeom>
              <a:avLst/>
              <a:gdLst/>
              <a:ahLst/>
              <a:cxnLst/>
              <a:rect l="l" t="t" r="r" b="b"/>
              <a:pathLst>
                <a:path w="597" h="1049" extrusionOk="0">
                  <a:moveTo>
                    <a:pt x="1" y="0"/>
                  </a:moveTo>
                  <a:lnTo>
                    <a:pt x="1" y="1048"/>
                  </a:lnTo>
                  <a:lnTo>
                    <a:pt x="72" y="1048"/>
                  </a:lnTo>
                  <a:cubicBezTo>
                    <a:pt x="358" y="1048"/>
                    <a:pt x="596" y="834"/>
                    <a:pt x="596" y="572"/>
                  </a:cubicBezTo>
                  <a:lnTo>
                    <a:pt x="596" y="501"/>
                  </a:lnTo>
                  <a:cubicBezTo>
                    <a:pt x="596" y="239"/>
                    <a:pt x="382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6708219" y="3569114"/>
              <a:ext cx="235917" cy="235917"/>
            </a:xfrm>
            <a:custGeom>
              <a:avLst/>
              <a:gdLst/>
              <a:ahLst/>
              <a:cxnLst/>
              <a:rect l="l" t="t" r="r" b="b"/>
              <a:pathLst>
                <a:path w="6788" h="6788" extrusionOk="0">
                  <a:moveTo>
                    <a:pt x="3739" y="834"/>
                  </a:moveTo>
                  <a:cubicBezTo>
                    <a:pt x="4382" y="834"/>
                    <a:pt x="4859" y="1334"/>
                    <a:pt x="4859" y="1929"/>
                  </a:cubicBezTo>
                  <a:lnTo>
                    <a:pt x="4859" y="1977"/>
                  </a:lnTo>
                  <a:cubicBezTo>
                    <a:pt x="4859" y="2406"/>
                    <a:pt x="4573" y="2834"/>
                    <a:pt x="4168" y="2977"/>
                  </a:cubicBezTo>
                  <a:cubicBezTo>
                    <a:pt x="4216" y="3096"/>
                    <a:pt x="4263" y="3239"/>
                    <a:pt x="4263" y="3382"/>
                  </a:cubicBezTo>
                  <a:cubicBezTo>
                    <a:pt x="4263" y="3454"/>
                    <a:pt x="4263" y="3501"/>
                    <a:pt x="4216" y="3573"/>
                  </a:cubicBezTo>
                  <a:lnTo>
                    <a:pt x="5454" y="4287"/>
                  </a:lnTo>
                  <a:cubicBezTo>
                    <a:pt x="5597" y="4382"/>
                    <a:pt x="5645" y="4549"/>
                    <a:pt x="5573" y="4692"/>
                  </a:cubicBezTo>
                  <a:lnTo>
                    <a:pt x="5359" y="5025"/>
                  </a:lnTo>
                  <a:cubicBezTo>
                    <a:pt x="5144" y="5382"/>
                    <a:pt x="4763" y="5597"/>
                    <a:pt x="4406" y="5597"/>
                  </a:cubicBezTo>
                  <a:cubicBezTo>
                    <a:pt x="4216" y="5597"/>
                    <a:pt x="4025" y="5525"/>
                    <a:pt x="3835" y="5454"/>
                  </a:cubicBezTo>
                  <a:lnTo>
                    <a:pt x="3811" y="5406"/>
                  </a:lnTo>
                  <a:cubicBezTo>
                    <a:pt x="3549" y="5263"/>
                    <a:pt x="3358" y="5025"/>
                    <a:pt x="3311" y="4739"/>
                  </a:cubicBezTo>
                  <a:cubicBezTo>
                    <a:pt x="3263" y="4573"/>
                    <a:pt x="3239" y="4454"/>
                    <a:pt x="3263" y="4311"/>
                  </a:cubicBezTo>
                  <a:cubicBezTo>
                    <a:pt x="3073" y="4311"/>
                    <a:pt x="2882" y="4216"/>
                    <a:pt x="2739" y="4096"/>
                  </a:cubicBezTo>
                  <a:lnTo>
                    <a:pt x="1525" y="4811"/>
                  </a:lnTo>
                  <a:cubicBezTo>
                    <a:pt x="1453" y="4859"/>
                    <a:pt x="1429" y="4859"/>
                    <a:pt x="1358" y="4859"/>
                  </a:cubicBezTo>
                  <a:lnTo>
                    <a:pt x="1286" y="4859"/>
                  </a:lnTo>
                  <a:cubicBezTo>
                    <a:pt x="1191" y="4811"/>
                    <a:pt x="1120" y="4787"/>
                    <a:pt x="1096" y="4692"/>
                  </a:cubicBezTo>
                  <a:lnTo>
                    <a:pt x="882" y="4382"/>
                  </a:lnTo>
                  <a:cubicBezTo>
                    <a:pt x="810" y="4120"/>
                    <a:pt x="763" y="3811"/>
                    <a:pt x="834" y="3525"/>
                  </a:cubicBezTo>
                  <a:cubicBezTo>
                    <a:pt x="929" y="3215"/>
                    <a:pt x="1096" y="2977"/>
                    <a:pt x="1334" y="2834"/>
                  </a:cubicBezTo>
                  <a:lnTo>
                    <a:pt x="1358" y="2787"/>
                  </a:lnTo>
                  <a:cubicBezTo>
                    <a:pt x="1527" y="2687"/>
                    <a:pt x="1713" y="2642"/>
                    <a:pt x="1897" y="2642"/>
                  </a:cubicBezTo>
                  <a:cubicBezTo>
                    <a:pt x="2152" y="2642"/>
                    <a:pt x="2402" y="2730"/>
                    <a:pt x="2596" y="2882"/>
                  </a:cubicBezTo>
                  <a:cubicBezTo>
                    <a:pt x="2715" y="2715"/>
                    <a:pt x="2858" y="2596"/>
                    <a:pt x="3073" y="2525"/>
                  </a:cubicBezTo>
                  <a:lnTo>
                    <a:pt x="3073" y="1144"/>
                  </a:lnTo>
                  <a:cubicBezTo>
                    <a:pt x="3073" y="953"/>
                    <a:pt x="3215" y="834"/>
                    <a:pt x="3358" y="834"/>
                  </a:cubicBezTo>
                  <a:close/>
                  <a:moveTo>
                    <a:pt x="3382" y="0"/>
                  </a:moveTo>
                  <a:cubicBezTo>
                    <a:pt x="1525" y="0"/>
                    <a:pt x="0" y="1525"/>
                    <a:pt x="0" y="3406"/>
                  </a:cubicBezTo>
                  <a:cubicBezTo>
                    <a:pt x="0" y="5263"/>
                    <a:pt x="1525" y="6788"/>
                    <a:pt x="3382" y="6788"/>
                  </a:cubicBezTo>
                  <a:cubicBezTo>
                    <a:pt x="5263" y="6788"/>
                    <a:pt x="6788" y="5263"/>
                    <a:pt x="6788" y="3406"/>
                  </a:cubicBezTo>
                  <a:cubicBezTo>
                    <a:pt x="6788" y="1525"/>
                    <a:pt x="52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6844772" y="3713938"/>
              <a:ext cx="34825" cy="28638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120" y="1"/>
                  </a:moveTo>
                  <a:lnTo>
                    <a:pt x="96" y="25"/>
                  </a:lnTo>
                  <a:cubicBezTo>
                    <a:pt x="25" y="144"/>
                    <a:pt x="1" y="263"/>
                    <a:pt x="25" y="430"/>
                  </a:cubicBezTo>
                  <a:cubicBezTo>
                    <a:pt x="49" y="549"/>
                    <a:pt x="144" y="668"/>
                    <a:pt x="263" y="715"/>
                  </a:cubicBezTo>
                  <a:lnTo>
                    <a:pt x="287" y="739"/>
                  </a:lnTo>
                  <a:cubicBezTo>
                    <a:pt x="369" y="797"/>
                    <a:pt x="460" y="823"/>
                    <a:pt x="549" y="823"/>
                  </a:cubicBezTo>
                  <a:cubicBezTo>
                    <a:pt x="719" y="823"/>
                    <a:pt x="884" y="728"/>
                    <a:pt x="977" y="572"/>
                  </a:cubicBezTo>
                  <a:lnTo>
                    <a:pt x="1001" y="5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725597" y="3886115"/>
              <a:ext cx="201162" cy="48031"/>
            </a:xfrm>
            <a:custGeom>
              <a:avLst/>
              <a:gdLst/>
              <a:ahLst/>
              <a:cxnLst/>
              <a:rect l="l" t="t" r="r" b="b"/>
              <a:pathLst>
                <a:path w="5788" h="1382" extrusionOk="0">
                  <a:moveTo>
                    <a:pt x="1096" y="0"/>
                  </a:moveTo>
                  <a:cubicBezTo>
                    <a:pt x="477" y="0"/>
                    <a:pt x="1" y="500"/>
                    <a:pt x="1" y="1096"/>
                  </a:cubicBezTo>
                  <a:cubicBezTo>
                    <a:pt x="1" y="1262"/>
                    <a:pt x="143" y="1382"/>
                    <a:pt x="310" y="1382"/>
                  </a:cubicBezTo>
                  <a:lnTo>
                    <a:pt x="5454" y="1382"/>
                  </a:lnTo>
                  <a:cubicBezTo>
                    <a:pt x="5621" y="1382"/>
                    <a:pt x="5740" y="1239"/>
                    <a:pt x="5740" y="1096"/>
                  </a:cubicBezTo>
                  <a:cubicBezTo>
                    <a:pt x="5788" y="500"/>
                    <a:pt x="5264" y="0"/>
                    <a:pt x="4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6776096" y="3822374"/>
              <a:ext cx="100998" cy="41428"/>
            </a:xfrm>
            <a:custGeom>
              <a:avLst/>
              <a:gdLst/>
              <a:ahLst/>
              <a:cxnLst/>
              <a:rect l="l" t="t" r="r" b="b"/>
              <a:pathLst>
                <a:path w="2906" h="1192" extrusionOk="0">
                  <a:moveTo>
                    <a:pt x="524" y="1"/>
                  </a:moveTo>
                  <a:lnTo>
                    <a:pt x="0" y="1191"/>
                  </a:lnTo>
                  <a:lnTo>
                    <a:pt x="2906" y="1191"/>
                  </a:lnTo>
                  <a:lnTo>
                    <a:pt x="2382" y="1"/>
                  </a:lnTo>
                  <a:cubicBezTo>
                    <a:pt x="2096" y="72"/>
                    <a:pt x="1786" y="120"/>
                    <a:pt x="1477" y="120"/>
                  </a:cubicBezTo>
                  <a:cubicBezTo>
                    <a:pt x="1120" y="120"/>
                    <a:pt x="810" y="96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7"/>
          <p:cNvGrpSpPr/>
          <p:nvPr/>
        </p:nvGrpSpPr>
        <p:grpSpPr>
          <a:xfrm>
            <a:off x="1783137" y="1238712"/>
            <a:ext cx="217705" cy="366283"/>
            <a:chOff x="3800612" y="4225793"/>
            <a:chExt cx="217705" cy="366283"/>
          </a:xfrm>
        </p:grpSpPr>
        <p:sp>
          <p:nvSpPr>
            <p:cNvPr id="371" name="Google Shape;371;p37"/>
            <p:cNvSpPr/>
            <p:nvPr/>
          </p:nvSpPr>
          <p:spPr>
            <a:xfrm>
              <a:off x="3821291" y="4440580"/>
              <a:ext cx="175513" cy="98530"/>
            </a:xfrm>
            <a:custGeom>
              <a:avLst/>
              <a:gdLst/>
              <a:ahLst/>
              <a:cxnLst/>
              <a:rect l="l" t="t" r="r" b="b"/>
              <a:pathLst>
                <a:path w="5050" h="2835" extrusionOk="0">
                  <a:moveTo>
                    <a:pt x="1" y="1"/>
                  </a:moveTo>
                  <a:cubicBezTo>
                    <a:pt x="96" y="953"/>
                    <a:pt x="215" y="1906"/>
                    <a:pt x="334" y="2835"/>
                  </a:cubicBezTo>
                  <a:lnTo>
                    <a:pt x="4692" y="2835"/>
                  </a:lnTo>
                  <a:lnTo>
                    <a:pt x="4811" y="1858"/>
                  </a:lnTo>
                  <a:cubicBezTo>
                    <a:pt x="4883" y="1215"/>
                    <a:pt x="4954" y="596"/>
                    <a:pt x="5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835367" y="4559789"/>
              <a:ext cx="145693" cy="32287"/>
            </a:xfrm>
            <a:custGeom>
              <a:avLst/>
              <a:gdLst/>
              <a:ahLst/>
              <a:cxnLst/>
              <a:rect l="l" t="t" r="r" b="b"/>
              <a:pathLst>
                <a:path w="4192" h="929" extrusionOk="0">
                  <a:moveTo>
                    <a:pt x="0" y="0"/>
                  </a:moveTo>
                  <a:lnTo>
                    <a:pt x="24" y="119"/>
                  </a:lnTo>
                  <a:cubicBezTo>
                    <a:pt x="72" y="595"/>
                    <a:pt x="477" y="929"/>
                    <a:pt x="953" y="929"/>
                  </a:cubicBezTo>
                  <a:lnTo>
                    <a:pt x="3263" y="929"/>
                  </a:lnTo>
                  <a:cubicBezTo>
                    <a:pt x="3739" y="929"/>
                    <a:pt x="4120" y="572"/>
                    <a:pt x="4192" y="119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800612" y="4370235"/>
              <a:ext cx="217705" cy="48031"/>
            </a:xfrm>
            <a:custGeom>
              <a:avLst/>
              <a:gdLst/>
              <a:ahLst/>
              <a:cxnLst/>
              <a:rect l="l" t="t" r="r" b="b"/>
              <a:pathLst>
                <a:path w="6264" h="1382" extrusionOk="0">
                  <a:moveTo>
                    <a:pt x="310" y="1"/>
                  </a:moveTo>
                  <a:cubicBezTo>
                    <a:pt x="119" y="1"/>
                    <a:pt x="0" y="144"/>
                    <a:pt x="0" y="310"/>
                  </a:cubicBezTo>
                  <a:lnTo>
                    <a:pt x="0" y="1072"/>
                  </a:lnTo>
                  <a:cubicBezTo>
                    <a:pt x="0" y="1263"/>
                    <a:pt x="167" y="1382"/>
                    <a:pt x="310" y="1382"/>
                  </a:cubicBezTo>
                  <a:lnTo>
                    <a:pt x="5954" y="1382"/>
                  </a:lnTo>
                  <a:cubicBezTo>
                    <a:pt x="6144" y="1382"/>
                    <a:pt x="6263" y="1215"/>
                    <a:pt x="6263" y="1072"/>
                  </a:cubicBezTo>
                  <a:lnTo>
                    <a:pt x="6263" y="310"/>
                  </a:lnTo>
                  <a:cubicBezTo>
                    <a:pt x="6263" y="120"/>
                    <a:pt x="6121" y="1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923089" y="4278378"/>
              <a:ext cx="75349" cy="70379"/>
            </a:xfrm>
            <a:custGeom>
              <a:avLst/>
              <a:gdLst/>
              <a:ahLst/>
              <a:cxnLst/>
              <a:rect l="l" t="t" r="r" b="b"/>
              <a:pathLst>
                <a:path w="2168" h="2025" extrusionOk="0">
                  <a:moveTo>
                    <a:pt x="572" y="0"/>
                  </a:moveTo>
                  <a:lnTo>
                    <a:pt x="1" y="2024"/>
                  </a:lnTo>
                  <a:lnTo>
                    <a:pt x="2168" y="2024"/>
                  </a:lnTo>
                  <a:cubicBezTo>
                    <a:pt x="2120" y="1286"/>
                    <a:pt x="1763" y="619"/>
                    <a:pt x="1120" y="167"/>
                  </a:cubicBezTo>
                  <a:cubicBezTo>
                    <a:pt x="953" y="48"/>
                    <a:pt x="763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818824" y="4278378"/>
              <a:ext cx="101832" cy="70379"/>
            </a:xfrm>
            <a:custGeom>
              <a:avLst/>
              <a:gdLst/>
              <a:ahLst/>
              <a:cxnLst/>
              <a:rect l="l" t="t" r="r" b="b"/>
              <a:pathLst>
                <a:path w="2930" h="2025" extrusionOk="0">
                  <a:moveTo>
                    <a:pt x="1596" y="0"/>
                  </a:moveTo>
                  <a:cubicBezTo>
                    <a:pt x="1381" y="0"/>
                    <a:pt x="1215" y="48"/>
                    <a:pt x="1024" y="167"/>
                  </a:cubicBezTo>
                  <a:cubicBezTo>
                    <a:pt x="429" y="619"/>
                    <a:pt x="72" y="1286"/>
                    <a:pt x="0" y="2024"/>
                  </a:cubicBezTo>
                  <a:lnTo>
                    <a:pt x="2334" y="20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920621" y="4225793"/>
              <a:ext cx="94395" cy="52619"/>
            </a:xfrm>
            <a:custGeom>
              <a:avLst/>
              <a:gdLst/>
              <a:ahLst/>
              <a:cxnLst/>
              <a:rect l="l" t="t" r="r" b="b"/>
              <a:pathLst>
                <a:path w="2716" h="1514" extrusionOk="0">
                  <a:moveTo>
                    <a:pt x="2360" y="1"/>
                  </a:moveTo>
                  <a:cubicBezTo>
                    <a:pt x="2328" y="1"/>
                    <a:pt x="2296" y="5"/>
                    <a:pt x="2263" y="13"/>
                  </a:cubicBezTo>
                  <a:lnTo>
                    <a:pt x="429" y="537"/>
                  </a:lnTo>
                  <a:cubicBezTo>
                    <a:pt x="310" y="561"/>
                    <a:pt x="238" y="656"/>
                    <a:pt x="215" y="727"/>
                  </a:cubicBezTo>
                  <a:lnTo>
                    <a:pt x="0" y="1513"/>
                  </a:lnTo>
                  <a:lnTo>
                    <a:pt x="667" y="1513"/>
                  </a:lnTo>
                  <a:lnTo>
                    <a:pt x="786" y="1061"/>
                  </a:lnTo>
                  <a:lnTo>
                    <a:pt x="2453" y="608"/>
                  </a:lnTo>
                  <a:cubicBezTo>
                    <a:pt x="2620" y="584"/>
                    <a:pt x="2715" y="418"/>
                    <a:pt x="2668" y="227"/>
                  </a:cubicBezTo>
                  <a:cubicBezTo>
                    <a:pt x="2628" y="90"/>
                    <a:pt x="2508" y="1"/>
                    <a:pt x="2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3020308" y="3081395"/>
            <a:ext cx="368334" cy="331847"/>
            <a:chOff x="7320708" y="2912817"/>
            <a:chExt cx="368334" cy="365032"/>
          </a:xfrm>
        </p:grpSpPr>
        <p:sp>
          <p:nvSpPr>
            <p:cNvPr id="382" name="Google Shape;382;p37"/>
            <p:cNvSpPr/>
            <p:nvPr/>
          </p:nvSpPr>
          <p:spPr>
            <a:xfrm>
              <a:off x="7516031" y="3256301"/>
              <a:ext cx="173010" cy="20749"/>
            </a:xfrm>
            <a:custGeom>
              <a:avLst/>
              <a:gdLst/>
              <a:ahLst/>
              <a:cxnLst/>
              <a:rect l="l" t="t" r="r" b="b"/>
              <a:pathLst>
                <a:path w="4978" h="597" extrusionOk="0">
                  <a:moveTo>
                    <a:pt x="0" y="1"/>
                  </a:moveTo>
                  <a:lnTo>
                    <a:pt x="72" y="358"/>
                  </a:lnTo>
                  <a:cubicBezTo>
                    <a:pt x="96" y="501"/>
                    <a:pt x="215" y="596"/>
                    <a:pt x="358" y="596"/>
                  </a:cubicBezTo>
                  <a:lnTo>
                    <a:pt x="4620" y="596"/>
                  </a:lnTo>
                  <a:cubicBezTo>
                    <a:pt x="4716" y="596"/>
                    <a:pt x="4787" y="572"/>
                    <a:pt x="4859" y="477"/>
                  </a:cubicBezTo>
                  <a:cubicBezTo>
                    <a:pt x="4954" y="477"/>
                    <a:pt x="4978" y="382"/>
                    <a:pt x="4954" y="263"/>
                  </a:cubicBezTo>
                  <a:lnTo>
                    <a:pt x="4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320708" y="3256301"/>
              <a:ext cx="173010" cy="21548"/>
            </a:xfrm>
            <a:custGeom>
              <a:avLst/>
              <a:gdLst/>
              <a:ahLst/>
              <a:cxnLst/>
              <a:rect l="l" t="t" r="r" b="b"/>
              <a:pathLst>
                <a:path w="4978" h="620" extrusionOk="0">
                  <a:moveTo>
                    <a:pt x="48" y="1"/>
                  </a:moveTo>
                  <a:lnTo>
                    <a:pt x="24" y="263"/>
                  </a:lnTo>
                  <a:cubicBezTo>
                    <a:pt x="0" y="358"/>
                    <a:pt x="24" y="453"/>
                    <a:pt x="95" y="501"/>
                  </a:cubicBezTo>
                  <a:cubicBezTo>
                    <a:pt x="143" y="572"/>
                    <a:pt x="238" y="620"/>
                    <a:pt x="334" y="620"/>
                  </a:cubicBezTo>
                  <a:lnTo>
                    <a:pt x="4620" y="620"/>
                  </a:lnTo>
                  <a:cubicBezTo>
                    <a:pt x="4763" y="620"/>
                    <a:pt x="4882" y="501"/>
                    <a:pt x="4906" y="358"/>
                  </a:cubicBezTo>
                  <a:lnTo>
                    <a:pt x="4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7372006" y="2912817"/>
              <a:ext cx="266536" cy="41428"/>
            </a:xfrm>
            <a:custGeom>
              <a:avLst/>
              <a:gdLst/>
              <a:ahLst/>
              <a:cxnLst/>
              <a:rect l="l" t="t" r="r" b="b"/>
              <a:pathLst>
                <a:path w="7669" h="1192" extrusionOk="0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lnTo>
                    <a:pt x="1" y="1191"/>
                  </a:lnTo>
                  <a:lnTo>
                    <a:pt x="7669" y="1191"/>
                  </a:lnTo>
                  <a:lnTo>
                    <a:pt x="7669" y="310"/>
                  </a:lnTo>
                  <a:cubicBezTo>
                    <a:pt x="7669" y="120"/>
                    <a:pt x="7502" y="1"/>
                    <a:pt x="7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328979" y="2975724"/>
              <a:ext cx="355926" cy="259933"/>
            </a:xfrm>
            <a:custGeom>
              <a:avLst/>
              <a:gdLst/>
              <a:ahLst/>
              <a:cxnLst/>
              <a:rect l="l" t="t" r="r" b="b"/>
              <a:pathLst>
                <a:path w="10241" h="7479" extrusionOk="0">
                  <a:moveTo>
                    <a:pt x="1239" y="1"/>
                  </a:moveTo>
                  <a:lnTo>
                    <a:pt x="0" y="7478"/>
                  </a:lnTo>
                  <a:lnTo>
                    <a:pt x="4906" y="7478"/>
                  </a:lnTo>
                  <a:lnTo>
                    <a:pt x="5120" y="6359"/>
                  </a:lnTo>
                  <a:lnTo>
                    <a:pt x="5335" y="7478"/>
                  </a:lnTo>
                  <a:lnTo>
                    <a:pt x="10241" y="7478"/>
                  </a:lnTo>
                  <a:lnTo>
                    <a:pt x="8955" y="1"/>
                  </a:lnTo>
                  <a:lnTo>
                    <a:pt x="6430" y="1"/>
                  </a:lnTo>
                  <a:lnTo>
                    <a:pt x="6430" y="1834"/>
                  </a:lnTo>
                  <a:cubicBezTo>
                    <a:pt x="6430" y="2001"/>
                    <a:pt x="6287" y="2120"/>
                    <a:pt x="6121" y="2120"/>
                  </a:cubicBezTo>
                  <a:cubicBezTo>
                    <a:pt x="5954" y="2120"/>
                    <a:pt x="5835" y="1977"/>
                    <a:pt x="5835" y="1834"/>
                  </a:cubicBezTo>
                  <a:lnTo>
                    <a:pt x="5835" y="1"/>
                  </a:lnTo>
                  <a:lnTo>
                    <a:pt x="4335" y="1"/>
                  </a:lnTo>
                  <a:lnTo>
                    <a:pt x="4335" y="1834"/>
                  </a:lnTo>
                  <a:cubicBezTo>
                    <a:pt x="4335" y="2001"/>
                    <a:pt x="4192" y="2120"/>
                    <a:pt x="4049" y="2120"/>
                  </a:cubicBezTo>
                  <a:cubicBezTo>
                    <a:pt x="3906" y="2120"/>
                    <a:pt x="3739" y="1977"/>
                    <a:pt x="3739" y="1834"/>
                  </a:cubicBezTo>
                  <a:lnTo>
                    <a:pt x="3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37"/>
          <p:cNvGrpSpPr/>
          <p:nvPr/>
        </p:nvGrpSpPr>
        <p:grpSpPr>
          <a:xfrm>
            <a:off x="5626094" y="3069321"/>
            <a:ext cx="307376" cy="342196"/>
            <a:chOff x="3895050" y="3806775"/>
            <a:chExt cx="419725" cy="481175"/>
          </a:xfrm>
        </p:grpSpPr>
        <p:sp>
          <p:nvSpPr>
            <p:cNvPr id="387" name="Google Shape;387;p37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89" name="Google Shape;389;p37"/>
          <p:cNvPicPr preferRelativeResize="0"/>
          <p:nvPr/>
        </p:nvPicPr>
        <p:blipFill rotWithShape="1">
          <a:blip r:embed="rId3">
            <a:alphaModFix/>
          </a:blip>
          <a:srcRect l="13883" t="5752" r="13883" b="5752"/>
          <a:stretch/>
        </p:blipFill>
        <p:spPr>
          <a:xfrm rot="1619997">
            <a:off x="333757" y="-118365"/>
            <a:ext cx="1244750" cy="18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1;p27"/>
          <p:cNvPicPr preferRelativeResize="0"/>
          <p:nvPr/>
        </p:nvPicPr>
        <p:blipFill rotWithShape="1">
          <a:blip r:embed="rId4">
            <a:alphaModFix/>
          </a:blip>
          <a:srcRect l="5500" t="5500" r="5491" b="5491"/>
          <a:stretch/>
        </p:blipFill>
        <p:spPr>
          <a:xfrm>
            <a:off x="7594538" y="3587619"/>
            <a:ext cx="1549462" cy="1555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6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sp>
        <p:nvSpPr>
          <p:cNvPr id="934" name="Google Shape;934;p46"/>
          <p:cNvSpPr txBox="1">
            <a:spLocks noGrp="1"/>
          </p:cNvSpPr>
          <p:nvPr>
            <p:ph type="body" idx="1"/>
          </p:nvPr>
        </p:nvSpPr>
        <p:spPr>
          <a:xfrm>
            <a:off x="715100" y="1292900"/>
            <a:ext cx="4981200" cy="1625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situs</a:t>
            </a:r>
            <a:r>
              <a:rPr lang="en-US" dirty="0"/>
              <a:t> kaggle.com. Dari data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918 data record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11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1 label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i="1" dirty="0"/>
              <a:t>Correlate Naïve Bayes</a:t>
            </a:r>
            <a:r>
              <a:rPr lang="en-US" dirty="0"/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935" name="Google Shape;935;p46"/>
          <p:cNvPicPr preferRelativeResize="0"/>
          <p:nvPr/>
        </p:nvPicPr>
        <p:blipFill rotWithShape="1">
          <a:blip r:embed="rId3">
            <a:alphaModFix/>
          </a:blip>
          <a:srcRect r="64542"/>
          <a:stretch/>
        </p:blipFill>
        <p:spPr>
          <a:xfrm rot="806886">
            <a:off x="6875454" y="2190990"/>
            <a:ext cx="1246292" cy="197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9656">
            <a:off x="5661751" y="200350"/>
            <a:ext cx="3331102" cy="187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6"/>
          <p:cNvPicPr preferRelativeResize="0"/>
          <p:nvPr/>
        </p:nvPicPr>
        <p:blipFill rotWithShape="1">
          <a:blip r:embed="rId5">
            <a:alphaModFix/>
          </a:blip>
          <a:srcRect l="18229" r="18229"/>
          <a:stretch/>
        </p:blipFill>
        <p:spPr>
          <a:xfrm>
            <a:off x="4522312" y="3179901"/>
            <a:ext cx="1929763" cy="170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6"/>
          <p:cNvPicPr preferRelativeResize="0"/>
          <p:nvPr/>
        </p:nvPicPr>
        <p:blipFill rotWithShape="1">
          <a:blip r:embed="rId6">
            <a:alphaModFix/>
          </a:blip>
          <a:srcRect l="19883" r="19883"/>
          <a:stretch/>
        </p:blipFill>
        <p:spPr>
          <a:xfrm rot="-1594577">
            <a:off x="5522841" y="1818874"/>
            <a:ext cx="1094478" cy="10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6"/>
          <p:cNvPicPr preferRelativeResize="0"/>
          <p:nvPr/>
        </p:nvPicPr>
        <p:blipFill rotWithShape="1">
          <a:blip r:embed="rId6">
            <a:alphaModFix/>
          </a:blip>
          <a:srcRect l="19883" r="19883"/>
          <a:stretch/>
        </p:blipFill>
        <p:spPr>
          <a:xfrm rot="1021080">
            <a:off x="428966" y="3889651"/>
            <a:ext cx="1094478" cy="10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6"/>
          <p:cNvPicPr preferRelativeResize="0"/>
          <p:nvPr/>
        </p:nvPicPr>
        <p:blipFill rotWithShape="1">
          <a:blip r:embed="rId6">
            <a:alphaModFix/>
          </a:blip>
          <a:srcRect l="19883" r="19883"/>
          <a:stretch/>
        </p:blipFill>
        <p:spPr>
          <a:xfrm rot="3822845">
            <a:off x="7881653" y="3889649"/>
            <a:ext cx="1094476" cy="102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6"/>
          <p:cNvPicPr preferRelativeResize="0"/>
          <p:nvPr/>
        </p:nvPicPr>
        <p:blipFill rotWithShape="1">
          <a:blip r:embed="rId7">
            <a:alphaModFix/>
          </a:blip>
          <a:srcRect l="15484" r="15478"/>
          <a:stretch/>
        </p:blipFill>
        <p:spPr>
          <a:xfrm>
            <a:off x="1525925" y="3179900"/>
            <a:ext cx="975850" cy="7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7125">
            <a:off x="2608795" y="3745003"/>
            <a:ext cx="1589822" cy="89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 txBox="1">
            <a:spLocks noGrp="1"/>
          </p:cNvSpPr>
          <p:nvPr>
            <p:ph type="title"/>
          </p:nvPr>
        </p:nvSpPr>
        <p:spPr>
          <a:xfrm>
            <a:off x="706804" y="204292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grpSp>
        <p:nvGrpSpPr>
          <p:cNvPr id="588" name="Google Shape;588;p45"/>
          <p:cNvGrpSpPr/>
          <p:nvPr/>
        </p:nvGrpSpPr>
        <p:grpSpPr>
          <a:xfrm>
            <a:off x="719994" y="1599667"/>
            <a:ext cx="370002" cy="366214"/>
            <a:chOff x="719994" y="1599076"/>
            <a:chExt cx="370002" cy="366214"/>
          </a:xfrm>
        </p:grpSpPr>
        <p:sp>
          <p:nvSpPr>
            <p:cNvPr id="589" name="Google Shape;589;p45"/>
            <p:cNvSpPr/>
            <p:nvPr/>
          </p:nvSpPr>
          <p:spPr>
            <a:xfrm>
              <a:off x="878929" y="1732674"/>
              <a:ext cx="90224" cy="79485"/>
            </a:xfrm>
            <a:custGeom>
              <a:avLst/>
              <a:gdLst/>
              <a:ahLst/>
              <a:cxnLst/>
              <a:rect l="l" t="t" r="r" b="b"/>
              <a:pathLst>
                <a:path w="2596" h="2287" extrusionOk="0">
                  <a:moveTo>
                    <a:pt x="1881" y="1"/>
                  </a:moveTo>
                  <a:cubicBezTo>
                    <a:pt x="1381" y="429"/>
                    <a:pt x="714" y="739"/>
                    <a:pt x="0" y="929"/>
                  </a:cubicBezTo>
                  <a:cubicBezTo>
                    <a:pt x="119" y="1382"/>
                    <a:pt x="167" y="1810"/>
                    <a:pt x="167" y="2287"/>
                  </a:cubicBezTo>
                  <a:lnTo>
                    <a:pt x="214" y="2287"/>
                  </a:lnTo>
                  <a:cubicBezTo>
                    <a:pt x="1191" y="2168"/>
                    <a:pt x="2048" y="1763"/>
                    <a:pt x="2596" y="1191"/>
                  </a:cubicBezTo>
                  <a:cubicBezTo>
                    <a:pt x="2548" y="1096"/>
                    <a:pt x="2501" y="977"/>
                    <a:pt x="2453" y="906"/>
                  </a:cubicBezTo>
                  <a:cubicBezTo>
                    <a:pt x="2286" y="548"/>
                    <a:pt x="2120" y="263"/>
                    <a:pt x="1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881396" y="1795581"/>
              <a:ext cx="105134" cy="63775"/>
            </a:xfrm>
            <a:custGeom>
              <a:avLst/>
              <a:gdLst/>
              <a:ahLst/>
              <a:cxnLst/>
              <a:rect l="l" t="t" r="r" b="b"/>
              <a:pathLst>
                <a:path w="3025" h="1835" extrusionOk="0">
                  <a:moveTo>
                    <a:pt x="2787" y="0"/>
                  </a:moveTo>
                  <a:cubicBezTo>
                    <a:pt x="2168" y="572"/>
                    <a:pt x="1239" y="953"/>
                    <a:pt x="239" y="1072"/>
                  </a:cubicBezTo>
                  <a:lnTo>
                    <a:pt x="48" y="1072"/>
                  </a:lnTo>
                  <a:cubicBezTo>
                    <a:pt x="24" y="1239"/>
                    <a:pt x="24" y="1382"/>
                    <a:pt x="1" y="1501"/>
                  </a:cubicBezTo>
                  <a:cubicBezTo>
                    <a:pt x="239" y="1477"/>
                    <a:pt x="477" y="1477"/>
                    <a:pt x="715" y="1477"/>
                  </a:cubicBezTo>
                  <a:cubicBezTo>
                    <a:pt x="1525" y="1477"/>
                    <a:pt x="2311" y="1596"/>
                    <a:pt x="3025" y="1834"/>
                  </a:cubicBezTo>
                  <a:cubicBezTo>
                    <a:pt x="3025" y="1167"/>
                    <a:pt x="2954" y="572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781232" y="1869227"/>
              <a:ext cx="250827" cy="52202"/>
            </a:xfrm>
            <a:custGeom>
              <a:avLst/>
              <a:gdLst/>
              <a:ahLst/>
              <a:cxnLst/>
              <a:rect l="l" t="t" r="r" b="b"/>
              <a:pathLst>
                <a:path w="7217" h="1502" extrusionOk="0">
                  <a:moveTo>
                    <a:pt x="3621" y="1"/>
                  </a:moveTo>
                  <a:cubicBezTo>
                    <a:pt x="2644" y="1"/>
                    <a:pt x="1668" y="215"/>
                    <a:pt x="882" y="549"/>
                  </a:cubicBezTo>
                  <a:cubicBezTo>
                    <a:pt x="525" y="668"/>
                    <a:pt x="239" y="834"/>
                    <a:pt x="1" y="1049"/>
                  </a:cubicBezTo>
                  <a:cubicBezTo>
                    <a:pt x="358" y="954"/>
                    <a:pt x="715" y="906"/>
                    <a:pt x="1096" y="906"/>
                  </a:cubicBezTo>
                  <a:cubicBezTo>
                    <a:pt x="1692" y="906"/>
                    <a:pt x="2192" y="1096"/>
                    <a:pt x="2668" y="1239"/>
                  </a:cubicBezTo>
                  <a:cubicBezTo>
                    <a:pt x="3025" y="1382"/>
                    <a:pt x="3311" y="1501"/>
                    <a:pt x="3597" y="1501"/>
                  </a:cubicBezTo>
                  <a:cubicBezTo>
                    <a:pt x="3859" y="1501"/>
                    <a:pt x="4168" y="1382"/>
                    <a:pt x="4502" y="1239"/>
                  </a:cubicBezTo>
                  <a:cubicBezTo>
                    <a:pt x="4954" y="1073"/>
                    <a:pt x="5502" y="906"/>
                    <a:pt x="6097" y="906"/>
                  </a:cubicBezTo>
                  <a:cubicBezTo>
                    <a:pt x="6478" y="906"/>
                    <a:pt x="6860" y="954"/>
                    <a:pt x="7217" y="1049"/>
                  </a:cubicBezTo>
                  <a:cubicBezTo>
                    <a:pt x="6955" y="834"/>
                    <a:pt x="6669" y="644"/>
                    <a:pt x="6312" y="501"/>
                  </a:cubicBezTo>
                  <a:cubicBezTo>
                    <a:pt x="5526" y="191"/>
                    <a:pt x="4573" y="1"/>
                    <a:pt x="3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721662" y="1922228"/>
              <a:ext cx="368333" cy="43061"/>
            </a:xfrm>
            <a:custGeom>
              <a:avLst/>
              <a:gdLst/>
              <a:ahLst/>
              <a:cxnLst/>
              <a:rect l="l" t="t" r="r" b="b"/>
              <a:pathLst>
                <a:path w="10598" h="1239" extrusionOk="0">
                  <a:moveTo>
                    <a:pt x="2834" y="0"/>
                  </a:moveTo>
                  <a:cubicBezTo>
                    <a:pt x="2072" y="0"/>
                    <a:pt x="1358" y="238"/>
                    <a:pt x="596" y="500"/>
                  </a:cubicBezTo>
                  <a:cubicBezTo>
                    <a:pt x="477" y="524"/>
                    <a:pt x="358" y="595"/>
                    <a:pt x="238" y="619"/>
                  </a:cubicBezTo>
                  <a:cubicBezTo>
                    <a:pt x="96" y="667"/>
                    <a:pt x="0" y="857"/>
                    <a:pt x="72" y="1000"/>
                  </a:cubicBezTo>
                  <a:cubicBezTo>
                    <a:pt x="110" y="1133"/>
                    <a:pt x="238" y="1205"/>
                    <a:pt x="361" y="1205"/>
                  </a:cubicBezTo>
                  <a:cubicBezTo>
                    <a:pt x="392" y="1205"/>
                    <a:pt x="424" y="1201"/>
                    <a:pt x="453" y="1191"/>
                  </a:cubicBezTo>
                  <a:cubicBezTo>
                    <a:pt x="572" y="1167"/>
                    <a:pt x="691" y="1096"/>
                    <a:pt x="810" y="1072"/>
                  </a:cubicBezTo>
                  <a:cubicBezTo>
                    <a:pt x="1501" y="834"/>
                    <a:pt x="2144" y="595"/>
                    <a:pt x="2834" y="595"/>
                  </a:cubicBezTo>
                  <a:cubicBezTo>
                    <a:pt x="3191" y="595"/>
                    <a:pt x="3572" y="738"/>
                    <a:pt x="3977" y="881"/>
                  </a:cubicBezTo>
                  <a:cubicBezTo>
                    <a:pt x="4382" y="1048"/>
                    <a:pt x="4835" y="1215"/>
                    <a:pt x="5311" y="1215"/>
                  </a:cubicBezTo>
                  <a:cubicBezTo>
                    <a:pt x="5787" y="1215"/>
                    <a:pt x="6216" y="1048"/>
                    <a:pt x="6645" y="881"/>
                  </a:cubicBezTo>
                  <a:cubicBezTo>
                    <a:pt x="7026" y="738"/>
                    <a:pt x="7407" y="595"/>
                    <a:pt x="7788" y="595"/>
                  </a:cubicBezTo>
                  <a:cubicBezTo>
                    <a:pt x="8454" y="595"/>
                    <a:pt x="9217" y="857"/>
                    <a:pt x="9860" y="1096"/>
                  </a:cubicBezTo>
                  <a:cubicBezTo>
                    <a:pt x="9979" y="1119"/>
                    <a:pt x="10074" y="1143"/>
                    <a:pt x="10169" y="1215"/>
                  </a:cubicBezTo>
                  <a:cubicBezTo>
                    <a:pt x="10193" y="1215"/>
                    <a:pt x="10217" y="1238"/>
                    <a:pt x="10241" y="1238"/>
                  </a:cubicBezTo>
                  <a:cubicBezTo>
                    <a:pt x="10360" y="1238"/>
                    <a:pt x="10479" y="1143"/>
                    <a:pt x="10550" y="1048"/>
                  </a:cubicBezTo>
                  <a:cubicBezTo>
                    <a:pt x="10598" y="857"/>
                    <a:pt x="10550" y="691"/>
                    <a:pt x="10360" y="619"/>
                  </a:cubicBezTo>
                  <a:cubicBezTo>
                    <a:pt x="10264" y="595"/>
                    <a:pt x="10193" y="572"/>
                    <a:pt x="10074" y="524"/>
                  </a:cubicBezTo>
                  <a:cubicBezTo>
                    <a:pt x="9407" y="286"/>
                    <a:pt x="8574" y="0"/>
                    <a:pt x="7788" y="0"/>
                  </a:cubicBezTo>
                  <a:cubicBezTo>
                    <a:pt x="7311" y="0"/>
                    <a:pt x="6859" y="167"/>
                    <a:pt x="6430" y="310"/>
                  </a:cubicBezTo>
                  <a:cubicBezTo>
                    <a:pt x="6049" y="476"/>
                    <a:pt x="5668" y="619"/>
                    <a:pt x="5311" y="619"/>
                  </a:cubicBezTo>
                  <a:cubicBezTo>
                    <a:pt x="4954" y="619"/>
                    <a:pt x="4573" y="476"/>
                    <a:pt x="4168" y="310"/>
                  </a:cubicBezTo>
                  <a:cubicBezTo>
                    <a:pt x="3763" y="167"/>
                    <a:pt x="3311" y="0"/>
                    <a:pt x="2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725798" y="1614785"/>
              <a:ext cx="283079" cy="194906"/>
            </a:xfrm>
            <a:custGeom>
              <a:avLst/>
              <a:gdLst/>
              <a:ahLst/>
              <a:cxnLst/>
              <a:rect l="l" t="t" r="r" b="b"/>
              <a:pathLst>
                <a:path w="8145" h="5608" extrusionOk="0">
                  <a:moveTo>
                    <a:pt x="6070" y="0"/>
                  </a:moveTo>
                  <a:cubicBezTo>
                    <a:pt x="5891" y="0"/>
                    <a:pt x="5708" y="19"/>
                    <a:pt x="5525" y="59"/>
                  </a:cubicBezTo>
                  <a:cubicBezTo>
                    <a:pt x="4978" y="154"/>
                    <a:pt x="4478" y="416"/>
                    <a:pt x="4144" y="773"/>
                  </a:cubicBezTo>
                  <a:cubicBezTo>
                    <a:pt x="3763" y="1154"/>
                    <a:pt x="3573" y="1678"/>
                    <a:pt x="3644" y="2202"/>
                  </a:cubicBezTo>
                  <a:cubicBezTo>
                    <a:pt x="3360" y="1937"/>
                    <a:pt x="3000" y="1792"/>
                    <a:pt x="2613" y="1792"/>
                  </a:cubicBezTo>
                  <a:cubicBezTo>
                    <a:pt x="2514" y="1792"/>
                    <a:pt x="2412" y="1801"/>
                    <a:pt x="2310" y="1821"/>
                  </a:cubicBezTo>
                  <a:cubicBezTo>
                    <a:pt x="1834" y="1868"/>
                    <a:pt x="1310" y="2154"/>
                    <a:pt x="929" y="2535"/>
                  </a:cubicBezTo>
                  <a:cubicBezTo>
                    <a:pt x="524" y="2916"/>
                    <a:pt x="239" y="3416"/>
                    <a:pt x="119" y="3893"/>
                  </a:cubicBezTo>
                  <a:cubicBezTo>
                    <a:pt x="0" y="4488"/>
                    <a:pt x="167" y="5036"/>
                    <a:pt x="524" y="5488"/>
                  </a:cubicBezTo>
                  <a:cubicBezTo>
                    <a:pt x="572" y="5536"/>
                    <a:pt x="667" y="5607"/>
                    <a:pt x="762" y="5607"/>
                  </a:cubicBezTo>
                  <a:lnTo>
                    <a:pt x="810" y="5607"/>
                  </a:lnTo>
                  <a:cubicBezTo>
                    <a:pt x="929" y="5560"/>
                    <a:pt x="1024" y="5512"/>
                    <a:pt x="1048" y="5417"/>
                  </a:cubicBezTo>
                  <a:lnTo>
                    <a:pt x="1191" y="5036"/>
                  </a:lnTo>
                  <a:lnTo>
                    <a:pt x="1596" y="4893"/>
                  </a:lnTo>
                  <a:cubicBezTo>
                    <a:pt x="1667" y="4845"/>
                    <a:pt x="1739" y="4798"/>
                    <a:pt x="1763" y="4702"/>
                  </a:cubicBezTo>
                  <a:lnTo>
                    <a:pt x="1906" y="4321"/>
                  </a:lnTo>
                  <a:lnTo>
                    <a:pt x="2310" y="4178"/>
                  </a:lnTo>
                  <a:cubicBezTo>
                    <a:pt x="2382" y="4131"/>
                    <a:pt x="2453" y="4083"/>
                    <a:pt x="2477" y="3988"/>
                  </a:cubicBezTo>
                  <a:lnTo>
                    <a:pt x="2620" y="3607"/>
                  </a:lnTo>
                  <a:lnTo>
                    <a:pt x="3001" y="3464"/>
                  </a:lnTo>
                  <a:cubicBezTo>
                    <a:pt x="3096" y="3416"/>
                    <a:pt x="3168" y="3369"/>
                    <a:pt x="3192" y="3274"/>
                  </a:cubicBezTo>
                  <a:lnTo>
                    <a:pt x="3334" y="2892"/>
                  </a:lnTo>
                  <a:lnTo>
                    <a:pt x="3715" y="2750"/>
                  </a:lnTo>
                  <a:cubicBezTo>
                    <a:pt x="3811" y="2702"/>
                    <a:pt x="3906" y="2607"/>
                    <a:pt x="3906" y="2488"/>
                  </a:cubicBezTo>
                  <a:lnTo>
                    <a:pt x="3906" y="2440"/>
                  </a:lnTo>
                  <a:lnTo>
                    <a:pt x="4001" y="2440"/>
                  </a:lnTo>
                  <a:cubicBezTo>
                    <a:pt x="4049" y="2440"/>
                    <a:pt x="4120" y="2416"/>
                    <a:pt x="4168" y="2392"/>
                  </a:cubicBezTo>
                  <a:lnTo>
                    <a:pt x="4501" y="2178"/>
                  </a:lnTo>
                  <a:lnTo>
                    <a:pt x="4882" y="2273"/>
                  </a:lnTo>
                  <a:cubicBezTo>
                    <a:pt x="4908" y="2280"/>
                    <a:pt x="4933" y="2283"/>
                    <a:pt x="4958" y="2283"/>
                  </a:cubicBezTo>
                  <a:cubicBezTo>
                    <a:pt x="5025" y="2283"/>
                    <a:pt x="5086" y="2261"/>
                    <a:pt x="5120" y="2226"/>
                  </a:cubicBezTo>
                  <a:lnTo>
                    <a:pt x="5454" y="2035"/>
                  </a:lnTo>
                  <a:lnTo>
                    <a:pt x="5835" y="2107"/>
                  </a:lnTo>
                  <a:cubicBezTo>
                    <a:pt x="5864" y="2121"/>
                    <a:pt x="5894" y="2127"/>
                    <a:pt x="5922" y="2127"/>
                  </a:cubicBezTo>
                  <a:cubicBezTo>
                    <a:pt x="5985" y="2127"/>
                    <a:pt x="6040" y="2099"/>
                    <a:pt x="6073" y="2083"/>
                  </a:cubicBezTo>
                  <a:lnTo>
                    <a:pt x="6406" y="1868"/>
                  </a:lnTo>
                  <a:lnTo>
                    <a:pt x="6788" y="1964"/>
                  </a:lnTo>
                  <a:cubicBezTo>
                    <a:pt x="6815" y="1971"/>
                    <a:pt x="6843" y="1974"/>
                    <a:pt x="6870" y="1974"/>
                  </a:cubicBezTo>
                  <a:cubicBezTo>
                    <a:pt x="6934" y="1974"/>
                    <a:pt x="6992" y="1957"/>
                    <a:pt x="7026" y="1940"/>
                  </a:cubicBezTo>
                  <a:lnTo>
                    <a:pt x="7359" y="1726"/>
                  </a:lnTo>
                  <a:lnTo>
                    <a:pt x="7740" y="1821"/>
                  </a:lnTo>
                  <a:cubicBezTo>
                    <a:pt x="7768" y="1826"/>
                    <a:pt x="7795" y="1829"/>
                    <a:pt x="7821" y="1829"/>
                  </a:cubicBezTo>
                  <a:cubicBezTo>
                    <a:pt x="7904" y="1829"/>
                    <a:pt x="7977" y="1798"/>
                    <a:pt x="8050" y="1726"/>
                  </a:cubicBezTo>
                  <a:cubicBezTo>
                    <a:pt x="8097" y="1630"/>
                    <a:pt x="8145" y="1559"/>
                    <a:pt x="8145" y="1440"/>
                  </a:cubicBezTo>
                  <a:cubicBezTo>
                    <a:pt x="7978" y="868"/>
                    <a:pt x="7621" y="440"/>
                    <a:pt x="7097" y="201"/>
                  </a:cubicBezTo>
                  <a:cubicBezTo>
                    <a:pt x="6780" y="74"/>
                    <a:pt x="6430" y="0"/>
                    <a:pt x="6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719994" y="1599076"/>
              <a:ext cx="131652" cy="64123"/>
            </a:xfrm>
            <a:custGeom>
              <a:avLst/>
              <a:gdLst/>
              <a:ahLst/>
              <a:cxnLst/>
              <a:rect l="l" t="t" r="r" b="b"/>
              <a:pathLst>
                <a:path w="3788" h="1845" extrusionOk="0">
                  <a:moveTo>
                    <a:pt x="1723" y="1"/>
                  </a:moveTo>
                  <a:cubicBezTo>
                    <a:pt x="1557" y="1"/>
                    <a:pt x="1394" y="19"/>
                    <a:pt x="1239" y="58"/>
                  </a:cubicBezTo>
                  <a:cubicBezTo>
                    <a:pt x="715" y="177"/>
                    <a:pt x="286" y="534"/>
                    <a:pt x="48" y="1058"/>
                  </a:cubicBezTo>
                  <a:cubicBezTo>
                    <a:pt x="1" y="1130"/>
                    <a:pt x="24" y="1249"/>
                    <a:pt x="96" y="1344"/>
                  </a:cubicBezTo>
                  <a:cubicBezTo>
                    <a:pt x="167" y="1416"/>
                    <a:pt x="286" y="1463"/>
                    <a:pt x="382" y="1463"/>
                  </a:cubicBezTo>
                  <a:lnTo>
                    <a:pt x="763" y="1463"/>
                  </a:lnTo>
                  <a:lnTo>
                    <a:pt x="1049" y="1725"/>
                  </a:lnTo>
                  <a:cubicBezTo>
                    <a:pt x="1096" y="1797"/>
                    <a:pt x="1191" y="1820"/>
                    <a:pt x="1239" y="1820"/>
                  </a:cubicBezTo>
                  <a:lnTo>
                    <a:pt x="1668" y="1844"/>
                  </a:lnTo>
                  <a:cubicBezTo>
                    <a:pt x="1906" y="1773"/>
                    <a:pt x="2120" y="1701"/>
                    <a:pt x="2358" y="1677"/>
                  </a:cubicBezTo>
                  <a:cubicBezTo>
                    <a:pt x="2477" y="1654"/>
                    <a:pt x="2596" y="1654"/>
                    <a:pt x="2716" y="1654"/>
                  </a:cubicBezTo>
                  <a:cubicBezTo>
                    <a:pt x="2906" y="1654"/>
                    <a:pt x="3120" y="1677"/>
                    <a:pt x="3311" y="1725"/>
                  </a:cubicBezTo>
                  <a:cubicBezTo>
                    <a:pt x="3382" y="1439"/>
                    <a:pt x="3573" y="1130"/>
                    <a:pt x="3787" y="892"/>
                  </a:cubicBezTo>
                  <a:cubicBezTo>
                    <a:pt x="3501" y="606"/>
                    <a:pt x="3144" y="368"/>
                    <a:pt x="2763" y="225"/>
                  </a:cubicBezTo>
                  <a:cubicBezTo>
                    <a:pt x="2426" y="80"/>
                    <a:pt x="2067" y="1"/>
                    <a:pt x="1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866486" y="1710327"/>
              <a:ext cx="63775" cy="33156"/>
            </a:xfrm>
            <a:custGeom>
              <a:avLst/>
              <a:gdLst/>
              <a:ahLst/>
              <a:cxnLst/>
              <a:rect l="l" t="t" r="r" b="b"/>
              <a:pathLst>
                <a:path w="1835" h="954" extrusionOk="0">
                  <a:moveTo>
                    <a:pt x="1549" y="1"/>
                  </a:moveTo>
                  <a:lnTo>
                    <a:pt x="1430" y="72"/>
                  </a:lnTo>
                  <a:cubicBezTo>
                    <a:pt x="1287" y="167"/>
                    <a:pt x="1120" y="239"/>
                    <a:pt x="930" y="239"/>
                  </a:cubicBezTo>
                  <a:cubicBezTo>
                    <a:pt x="882" y="239"/>
                    <a:pt x="811" y="239"/>
                    <a:pt x="715" y="191"/>
                  </a:cubicBezTo>
                  <a:lnTo>
                    <a:pt x="572" y="167"/>
                  </a:lnTo>
                  <a:cubicBezTo>
                    <a:pt x="572" y="167"/>
                    <a:pt x="96" y="501"/>
                    <a:pt x="1" y="548"/>
                  </a:cubicBezTo>
                  <a:cubicBezTo>
                    <a:pt x="72" y="667"/>
                    <a:pt x="120" y="834"/>
                    <a:pt x="191" y="953"/>
                  </a:cubicBezTo>
                  <a:cubicBezTo>
                    <a:pt x="811" y="786"/>
                    <a:pt x="1406" y="525"/>
                    <a:pt x="1835" y="167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45"/>
          <p:cNvGrpSpPr/>
          <p:nvPr/>
        </p:nvGrpSpPr>
        <p:grpSpPr>
          <a:xfrm>
            <a:off x="1447104" y="1635012"/>
            <a:ext cx="369202" cy="295522"/>
            <a:chOff x="1454959" y="1598589"/>
            <a:chExt cx="369202" cy="295522"/>
          </a:xfrm>
        </p:grpSpPr>
        <p:sp>
          <p:nvSpPr>
            <p:cNvPr id="597" name="Google Shape;597;p45"/>
            <p:cNvSpPr/>
            <p:nvPr/>
          </p:nvSpPr>
          <p:spPr>
            <a:xfrm>
              <a:off x="1456627" y="1770766"/>
              <a:ext cx="42262" cy="20714"/>
            </a:xfrm>
            <a:custGeom>
              <a:avLst/>
              <a:gdLst/>
              <a:ahLst/>
              <a:cxnLst/>
              <a:rect l="l" t="t" r="r" b="b"/>
              <a:pathLst>
                <a:path w="1216" h="596" extrusionOk="0">
                  <a:moveTo>
                    <a:pt x="286" y="0"/>
                  </a:moveTo>
                  <a:cubicBezTo>
                    <a:pt x="120" y="0"/>
                    <a:pt x="1" y="167"/>
                    <a:pt x="1" y="310"/>
                  </a:cubicBezTo>
                  <a:cubicBezTo>
                    <a:pt x="1" y="476"/>
                    <a:pt x="120" y="595"/>
                    <a:pt x="286" y="595"/>
                  </a:cubicBezTo>
                  <a:lnTo>
                    <a:pt x="929" y="595"/>
                  </a:lnTo>
                  <a:cubicBezTo>
                    <a:pt x="1096" y="595"/>
                    <a:pt x="1215" y="453"/>
                    <a:pt x="1215" y="310"/>
                  </a:cubicBezTo>
                  <a:cubicBezTo>
                    <a:pt x="1215" y="119"/>
                    <a:pt x="1072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1477306" y="1684816"/>
              <a:ext cx="44730" cy="32183"/>
            </a:xfrm>
            <a:custGeom>
              <a:avLst/>
              <a:gdLst/>
              <a:ahLst/>
              <a:cxnLst/>
              <a:rect l="l" t="t" r="r" b="b"/>
              <a:pathLst>
                <a:path w="1287" h="926" extrusionOk="0">
                  <a:moveTo>
                    <a:pt x="358" y="1"/>
                  </a:moveTo>
                  <a:cubicBezTo>
                    <a:pt x="250" y="1"/>
                    <a:pt x="145" y="65"/>
                    <a:pt x="96" y="163"/>
                  </a:cubicBezTo>
                  <a:cubicBezTo>
                    <a:pt x="1" y="282"/>
                    <a:pt x="49" y="496"/>
                    <a:pt x="215" y="568"/>
                  </a:cubicBezTo>
                  <a:lnTo>
                    <a:pt x="763" y="901"/>
                  </a:lnTo>
                  <a:cubicBezTo>
                    <a:pt x="834" y="925"/>
                    <a:pt x="858" y="925"/>
                    <a:pt x="930" y="925"/>
                  </a:cubicBezTo>
                  <a:cubicBezTo>
                    <a:pt x="1049" y="925"/>
                    <a:pt x="1120" y="877"/>
                    <a:pt x="1192" y="782"/>
                  </a:cubicBezTo>
                  <a:cubicBezTo>
                    <a:pt x="1287" y="639"/>
                    <a:pt x="1215" y="449"/>
                    <a:pt x="1073" y="377"/>
                  </a:cubicBezTo>
                  <a:lnTo>
                    <a:pt x="501" y="44"/>
                  </a:lnTo>
                  <a:cubicBezTo>
                    <a:pt x="456" y="14"/>
                    <a:pt x="407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45"/>
            <p:cNvGrpSpPr/>
            <p:nvPr/>
          </p:nvGrpSpPr>
          <p:grpSpPr>
            <a:xfrm>
              <a:off x="1454959" y="1598589"/>
              <a:ext cx="369202" cy="295522"/>
              <a:chOff x="1454959" y="1598589"/>
              <a:chExt cx="369202" cy="295522"/>
            </a:xfrm>
          </p:grpSpPr>
          <p:sp>
            <p:nvSpPr>
              <p:cNvPr id="600" name="Google Shape;600;p45"/>
              <p:cNvSpPr/>
              <p:nvPr/>
            </p:nvSpPr>
            <p:spPr>
              <a:xfrm>
                <a:off x="1531107" y="1671436"/>
                <a:ext cx="219374" cy="124180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3573" extrusionOk="0">
                    <a:moveTo>
                      <a:pt x="3144" y="0"/>
                    </a:moveTo>
                    <a:cubicBezTo>
                      <a:pt x="1454" y="0"/>
                      <a:pt x="49" y="1358"/>
                      <a:pt x="1" y="3049"/>
                    </a:cubicBezTo>
                    <a:cubicBezTo>
                      <a:pt x="239" y="3025"/>
                      <a:pt x="453" y="2977"/>
                      <a:pt x="691" y="2977"/>
                    </a:cubicBezTo>
                    <a:cubicBezTo>
                      <a:pt x="1215" y="2977"/>
                      <a:pt x="1763" y="3168"/>
                      <a:pt x="2192" y="3334"/>
                    </a:cubicBezTo>
                    <a:cubicBezTo>
                      <a:pt x="2549" y="3453"/>
                      <a:pt x="2859" y="3572"/>
                      <a:pt x="3121" y="3572"/>
                    </a:cubicBezTo>
                    <a:cubicBezTo>
                      <a:pt x="3383" y="3572"/>
                      <a:pt x="3692" y="3453"/>
                      <a:pt x="4049" y="3334"/>
                    </a:cubicBezTo>
                    <a:cubicBezTo>
                      <a:pt x="4502" y="3168"/>
                      <a:pt x="5026" y="2977"/>
                      <a:pt x="5621" y="2977"/>
                    </a:cubicBezTo>
                    <a:cubicBezTo>
                      <a:pt x="5859" y="2977"/>
                      <a:pt x="6097" y="3025"/>
                      <a:pt x="6312" y="3049"/>
                    </a:cubicBezTo>
                    <a:cubicBezTo>
                      <a:pt x="6240" y="1358"/>
                      <a:pt x="4859" y="0"/>
                      <a:pt x="3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5"/>
              <p:cNvSpPr/>
              <p:nvPr/>
            </p:nvSpPr>
            <p:spPr>
              <a:xfrm>
                <a:off x="1454959" y="1797249"/>
                <a:ext cx="369202" cy="42227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1215" extrusionOk="0">
                    <a:moveTo>
                      <a:pt x="2835" y="0"/>
                    </a:moveTo>
                    <a:cubicBezTo>
                      <a:pt x="1954" y="0"/>
                      <a:pt x="1073" y="310"/>
                      <a:pt x="287" y="619"/>
                    </a:cubicBezTo>
                    <a:lnTo>
                      <a:pt x="239" y="619"/>
                    </a:lnTo>
                    <a:cubicBezTo>
                      <a:pt x="96" y="667"/>
                      <a:pt x="1" y="857"/>
                      <a:pt x="72" y="1000"/>
                    </a:cubicBezTo>
                    <a:cubicBezTo>
                      <a:pt x="112" y="1118"/>
                      <a:pt x="248" y="1203"/>
                      <a:pt x="374" y="1203"/>
                    </a:cubicBezTo>
                    <a:cubicBezTo>
                      <a:pt x="401" y="1203"/>
                      <a:pt x="428" y="1199"/>
                      <a:pt x="453" y="1191"/>
                    </a:cubicBezTo>
                    <a:lnTo>
                      <a:pt x="501" y="1191"/>
                    </a:lnTo>
                    <a:cubicBezTo>
                      <a:pt x="1287" y="881"/>
                      <a:pt x="2025" y="595"/>
                      <a:pt x="2835" y="595"/>
                    </a:cubicBezTo>
                    <a:cubicBezTo>
                      <a:pt x="3192" y="595"/>
                      <a:pt x="3597" y="738"/>
                      <a:pt x="3978" y="881"/>
                    </a:cubicBezTo>
                    <a:cubicBezTo>
                      <a:pt x="4383" y="1024"/>
                      <a:pt x="4835" y="1215"/>
                      <a:pt x="5312" y="1215"/>
                    </a:cubicBezTo>
                    <a:cubicBezTo>
                      <a:pt x="5788" y="1215"/>
                      <a:pt x="6240" y="1024"/>
                      <a:pt x="6645" y="881"/>
                    </a:cubicBezTo>
                    <a:cubicBezTo>
                      <a:pt x="7050" y="738"/>
                      <a:pt x="7431" y="595"/>
                      <a:pt x="7788" y="595"/>
                    </a:cubicBezTo>
                    <a:cubicBezTo>
                      <a:pt x="8550" y="595"/>
                      <a:pt x="9312" y="881"/>
                      <a:pt x="10051" y="1143"/>
                    </a:cubicBezTo>
                    <a:lnTo>
                      <a:pt x="10146" y="1191"/>
                    </a:lnTo>
                    <a:cubicBezTo>
                      <a:pt x="10170" y="1191"/>
                      <a:pt x="10194" y="1215"/>
                      <a:pt x="10265" y="1215"/>
                    </a:cubicBezTo>
                    <a:cubicBezTo>
                      <a:pt x="10384" y="1215"/>
                      <a:pt x="10503" y="1119"/>
                      <a:pt x="10551" y="1000"/>
                    </a:cubicBezTo>
                    <a:cubicBezTo>
                      <a:pt x="10622" y="857"/>
                      <a:pt x="10527" y="667"/>
                      <a:pt x="10384" y="619"/>
                    </a:cubicBezTo>
                    <a:lnTo>
                      <a:pt x="10289" y="595"/>
                    </a:lnTo>
                    <a:cubicBezTo>
                      <a:pt x="9551" y="310"/>
                      <a:pt x="8669" y="0"/>
                      <a:pt x="7788" y="0"/>
                    </a:cubicBezTo>
                    <a:cubicBezTo>
                      <a:pt x="7312" y="0"/>
                      <a:pt x="6860" y="167"/>
                      <a:pt x="6455" y="310"/>
                    </a:cubicBezTo>
                    <a:cubicBezTo>
                      <a:pt x="6050" y="476"/>
                      <a:pt x="5669" y="619"/>
                      <a:pt x="5312" y="619"/>
                    </a:cubicBezTo>
                    <a:cubicBezTo>
                      <a:pt x="4954" y="619"/>
                      <a:pt x="4573" y="476"/>
                      <a:pt x="4168" y="310"/>
                    </a:cubicBezTo>
                    <a:cubicBezTo>
                      <a:pt x="3764" y="167"/>
                      <a:pt x="3311" y="0"/>
                      <a:pt x="2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5"/>
              <p:cNvSpPr/>
              <p:nvPr/>
            </p:nvSpPr>
            <p:spPr>
              <a:xfrm>
                <a:off x="1540213" y="1620624"/>
                <a:ext cx="36458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177" extrusionOk="0">
                    <a:moveTo>
                      <a:pt x="357" y="1"/>
                    </a:moveTo>
                    <a:cubicBezTo>
                      <a:pt x="308" y="1"/>
                      <a:pt x="259" y="11"/>
                      <a:pt x="215" y="33"/>
                    </a:cubicBezTo>
                    <a:cubicBezTo>
                      <a:pt x="72" y="129"/>
                      <a:pt x="1" y="319"/>
                      <a:pt x="96" y="462"/>
                    </a:cubicBezTo>
                    <a:lnTo>
                      <a:pt x="429" y="1034"/>
                    </a:lnTo>
                    <a:cubicBezTo>
                      <a:pt x="477" y="1105"/>
                      <a:pt x="572" y="1177"/>
                      <a:pt x="691" y="1177"/>
                    </a:cubicBezTo>
                    <a:cubicBezTo>
                      <a:pt x="739" y="1177"/>
                      <a:pt x="811" y="1177"/>
                      <a:pt x="834" y="1153"/>
                    </a:cubicBezTo>
                    <a:cubicBezTo>
                      <a:pt x="977" y="1057"/>
                      <a:pt x="1049" y="867"/>
                      <a:pt x="953" y="724"/>
                    </a:cubicBezTo>
                    <a:lnTo>
                      <a:pt x="620" y="153"/>
                    </a:lnTo>
                    <a:cubicBezTo>
                      <a:pt x="571" y="54"/>
                      <a:pt x="465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1627969" y="1598589"/>
                <a:ext cx="22382" cy="4309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240" extrusionOk="0">
                    <a:moveTo>
                      <a:pt x="334" y="1"/>
                    </a:moveTo>
                    <a:cubicBezTo>
                      <a:pt x="167" y="1"/>
                      <a:pt x="48" y="144"/>
                      <a:pt x="48" y="286"/>
                    </a:cubicBezTo>
                    <a:lnTo>
                      <a:pt x="48" y="906"/>
                    </a:lnTo>
                    <a:cubicBezTo>
                      <a:pt x="0" y="1096"/>
                      <a:pt x="167" y="1239"/>
                      <a:pt x="334" y="1239"/>
                    </a:cubicBezTo>
                    <a:cubicBezTo>
                      <a:pt x="524" y="1239"/>
                      <a:pt x="643" y="1096"/>
                      <a:pt x="643" y="953"/>
                    </a:cubicBezTo>
                    <a:lnTo>
                      <a:pt x="643" y="286"/>
                    </a:lnTo>
                    <a:cubicBezTo>
                      <a:pt x="643" y="120"/>
                      <a:pt x="476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1701615" y="1620276"/>
                <a:ext cx="36458" cy="4125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187" extrusionOk="0">
                    <a:moveTo>
                      <a:pt x="690" y="0"/>
                    </a:moveTo>
                    <a:cubicBezTo>
                      <a:pt x="581" y="0"/>
                      <a:pt x="471" y="65"/>
                      <a:pt x="406" y="163"/>
                    </a:cubicBezTo>
                    <a:lnTo>
                      <a:pt x="96" y="734"/>
                    </a:lnTo>
                    <a:cubicBezTo>
                      <a:pt x="1" y="877"/>
                      <a:pt x="72" y="1067"/>
                      <a:pt x="215" y="1163"/>
                    </a:cubicBezTo>
                    <a:cubicBezTo>
                      <a:pt x="263" y="1187"/>
                      <a:pt x="310" y="1187"/>
                      <a:pt x="358" y="1187"/>
                    </a:cubicBezTo>
                    <a:cubicBezTo>
                      <a:pt x="477" y="1187"/>
                      <a:pt x="572" y="1115"/>
                      <a:pt x="620" y="1044"/>
                    </a:cubicBezTo>
                    <a:lnTo>
                      <a:pt x="953" y="472"/>
                    </a:lnTo>
                    <a:cubicBezTo>
                      <a:pt x="1049" y="329"/>
                      <a:pt x="977" y="139"/>
                      <a:pt x="834" y="43"/>
                    </a:cubicBezTo>
                    <a:cubicBezTo>
                      <a:pt x="789" y="14"/>
                      <a:pt x="740" y="0"/>
                      <a:pt x="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5"/>
              <p:cNvSpPr/>
              <p:nvPr/>
            </p:nvSpPr>
            <p:spPr>
              <a:xfrm>
                <a:off x="1757919" y="1684816"/>
                <a:ext cx="43896" cy="32183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926" extrusionOk="0">
                    <a:moveTo>
                      <a:pt x="906" y="1"/>
                    </a:moveTo>
                    <a:cubicBezTo>
                      <a:pt x="856" y="1"/>
                      <a:pt x="807" y="14"/>
                      <a:pt x="762" y="44"/>
                    </a:cubicBezTo>
                    <a:lnTo>
                      <a:pt x="191" y="377"/>
                    </a:lnTo>
                    <a:cubicBezTo>
                      <a:pt x="48" y="449"/>
                      <a:pt x="0" y="639"/>
                      <a:pt x="71" y="782"/>
                    </a:cubicBezTo>
                    <a:cubicBezTo>
                      <a:pt x="119" y="877"/>
                      <a:pt x="238" y="925"/>
                      <a:pt x="357" y="925"/>
                    </a:cubicBezTo>
                    <a:cubicBezTo>
                      <a:pt x="405" y="925"/>
                      <a:pt x="476" y="925"/>
                      <a:pt x="500" y="901"/>
                    </a:cubicBezTo>
                    <a:lnTo>
                      <a:pt x="1072" y="568"/>
                    </a:lnTo>
                    <a:cubicBezTo>
                      <a:pt x="1215" y="496"/>
                      <a:pt x="1262" y="306"/>
                      <a:pt x="1191" y="163"/>
                    </a:cubicBezTo>
                    <a:cubicBezTo>
                      <a:pt x="1125" y="65"/>
                      <a:pt x="1015" y="1"/>
                      <a:pt x="9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5"/>
              <p:cNvSpPr/>
              <p:nvPr/>
            </p:nvSpPr>
            <p:spPr>
              <a:xfrm>
                <a:off x="1779432" y="1770766"/>
                <a:ext cx="42227" cy="2071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96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310"/>
                    </a:cubicBezTo>
                    <a:cubicBezTo>
                      <a:pt x="0" y="476"/>
                      <a:pt x="143" y="595"/>
                      <a:pt x="286" y="595"/>
                    </a:cubicBezTo>
                    <a:lnTo>
                      <a:pt x="929" y="595"/>
                    </a:lnTo>
                    <a:cubicBezTo>
                      <a:pt x="1096" y="595"/>
                      <a:pt x="1215" y="453"/>
                      <a:pt x="1215" y="310"/>
                    </a:cubicBezTo>
                    <a:cubicBezTo>
                      <a:pt x="1215" y="119"/>
                      <a:pt x="1072" y="0"/>
                      <a:pt x="9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5"/>
              <p:cNvSpPr/>
              <p:nvPr/>
            </p:nvSpPr>
            <p:spPr>
              <a:xfrm>
                <a:off x="1514564" y="1857653"/>
                <a:ext cx="249993" cy="36458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049" extrusionOk="0">
                    <a:moveTo>
                      <a:pt x="1953" y="1"/>
                    </a:moveTo>
                    <a:cubicBezTo>
                      <a:pt x="1453" y="1"/>
                      <a:pt x="1096" y="120"/>
                      <a:pt x="572" y="334"/>
                    </a:cubicBezTo>
                    <a:cubicBezTo>
                      <a:pt x="477" y="358"/>
                      <a:pt x="358" y="382"/>
                      <a:pt x="239" y="453"/>
                    </a:cubicBezTo>
                    <a:cubicBezTo>
                      <a:pt x="96" y="524"/>
                      <a:pt x="1" y="691"/>
                      <a:pt x="48" y="834"/>
                    </a:cubicBezTo>
                    <a:cubicBezTo>
                      <a:pt x="96" y="953"/>
                      <a:pt x="239" y="1048"/>
                      <a:pt x="358" y="1048"/>
                    </a:cubicBezTo>
                    <a:cubicBezTo>
                      <a:pt x="382" y="1048"/>
                      <a:pt x="405" y="1048"/>
                      <a:pt x="453" y="1025"/>
                    </a:cubicBezTo>
                    <a:cubicBezTo>
                      <a:pt x="572" y="1001"/>
                      <a:pt x="691" y="929"/>
                      <a:pt x="763" y="906"/>
                    </a:cubicBezTo>
                    <a:cubicBezTo>
                      <a:pt x="1310" y="715"/>
                      <a:pt x="1549" y="644"/>
                      <a:pt x="1953" y="644"/>
                    </a:cubicBezTo>
                    <a:cubicBezTo>
                      <a:pt x="2168" y="644"/>
                      <a:pt x="2406" y="715"/>
                      <a:pt x="2668" y="810"/>
                    </a:cubicBezTo>
                    <a:cubicBezTo>
                      <a:pt x="2977" y="929"/>
                      <a:pt x="3263" y="1048"/>
                      <a:pt x="3597" y="1048"/>
                    </a:cubicBezTo>
                    <a:cubicBezTo>
                      <a:pt x="3930" y="1048"/>
                      <a:pt x="4216" y="929"/>
                      <a:pt x="4525" y="810"/>
                    </a:cubicBezTo>
                    <a:cubicBezTo>
                      <a:pt x="4763" y="715"/>
                      <a:pt x="5002" y="644"/>
                      <a:pt x="5240" y="644"/>
                    </a:cubicBezTo>
                    <a:cubicBezTo>
                      <a:pt x="5716" y="644"/>
                      <a:pt x="6335" y="882"/>
                      <a:pt x="6764" y="1025"/>
                    </a:cubicBezTo>
                    <a:cubicBezTo>
                      <a:pt x="6793" y="1034"/>
                      <a:pt x="6823" y="1039"/>
                      <a:pt x="6853" y="1039"/>
                    </a:cubicBezTo>
                    <a:cubicBezTo>
                      <a:pt x="6971" y="1039"/>
                      <a:pt x="7088" y="967"/>
                      <a:pt x="7145" y="834"/>
                    </a:cubicBezTo>
                    <a:cubicBezTo>
                      <a:pt x="7193" y="691"/>
                      <a:pt x="7121" y="524"/>
                      <a:pt x="6954" y="453"/>
                    </a:cubicBezTo>
                    <a:cubicBezTo>
                      <a:pt x="6526" y="286"/>
                      <a:pt x="5835" y="1"/>
                      <a:pt x="5240" y="1"/>
                    </a:cubicBezTo>
                    <a:cubicBezTo>
                      <a:pt x="4906" y="1"/>
                      <a:pt x="4621" y="120"/>
                      <a:pt x="4311" y="239"/>
                    </a:cubicBezTo>
                    <a:cubicBezTo>
                      <a:pt x="4073" y="334"/>
                      <a:pt x="3835" y="429"/>
                      <a:pt x="3597" y="429"/>
                    </a:cubicBezTo>
                    <a:cubicBezTo>
                      <a:pt x="3358" y="429"/>
                      <a:pt x="3144" y="334"/>
                      <a:pt x="2882" y="239"/>
                    </a:cubicBezTo>
                    <a:cubicBezTo>
                      <a:pt x="2596" y="120"/>
                      <a:pt x="2287" y="1"/>
                      <a:pt x="1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8" name="Google Shape;608;p45"/>
          <p:cNvGrpSpPr/>
          <p:nvPr/>
        </p:nvGrpSpPr>
        <p:grpSpPr>
          <a:xfrm>
            <a:off x="2189125" y="1599840"/>
            <a:ext cx="367534" cy="365866"/>
            <a:chOff x="2189125" y="1598589"/>
            <a:chExt cx="367534" cy="365866"/>
          </a:xfrm>
        </p:grpSpPr>
        <p:sp>
          <p:nvSpPr>
            <p:cNvPr id="609" name="Google Shape;609;p45"/>
            <p:cNvSpPr/>
            <p:nvPr/>
          </p:nvSpPr>
          <p:spPr>
            <a:xfrm>
              <a:off x="2209804" y="1799717"/>
              <a:ext cx="326975" cy="164739"/>
            </a:xfrm>
            <a:custGeom>
              <a:avLst/>
              <a:gdLst/>
              <a:ahLst/>
              <a:cxnLst/>
              <a:rect l="l" t="t" r="r" b="b"/>
              <a:pathLst>
                <a:path w="9408" h="4740" extrusionOk="0">
                  <a:moveTo>
                    <a:pt x="4359" y="1"/>
                  </a:moveTo>
                  <a:lnTo>
                    <a:pt x="4359" y="2358"/>
                  </a:lnTo>
                  <a:cubicBezTo>
                    <a:pt x="2549" y="2453"/>
                    <a:pt x="953" y="3144"/>
                    <a:pt x="72" y="4240"/>
                  </a:cubicBezTo>
                  <a:cubicBezTo>
                    <a:pt x="25" y="4335"/>
                    <a:pt x="1" y="4454"/>
                    <a:pt x="48" y="4573"/>
                  </a:cubicBezTo>
                  <a:cubicBezTo>
                    <a:pt x="120" y="4692"/>
                    <a:pt x="191" y="4740"/>
                    <a:pt x="310" y="4740"/>
                  </a:cubicBezTo>
                  <a:lnTo>
                    <a:pt x="9074" y="4740"/>
                  </a:lnTo>
                  <a:cubicBezTo>
                    <a:pt x="9193" y="4740"/>
                    <a:pt x="9312" y="4692"/>
                    <a:pt x="9336" y="4573"/>
                  </a:cubicBezTo>
                  <a:cubicBezTo>
                    <a:pt x="9407" y="4454"/>
                    <a:pt x="9360" y="4335"/>
                    <a:pt x="9312" y="4240"/>
                  </a:cubicBezTo>
                  <a:cubicBezTo>
                    <a:pt x="8455" y="3144"/>
                    <a:pt x="6812" y="2430"/>
                    <a:pt x="5002" y="2358"/>
                  </a:cubicBez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2362935" y="1598589"/>
              <a:ext cx="20714" cy="16578"/>
            </a:xfrm>
            <a:custGeom>
              <a:avLst/>
              <a:gdLst/>
              <a:ahLst/>
              <a:cxnLst/>
              <a:rect l="l" t="t" r="r" b="b"/>
              <a:pathLst>
                <a:path w="596" h="477" extrusionOk="0">
                  <a:moveTo>
                    <a:pt x="286" y="1"/>
                  </a:moveTo>
                  <a:cubicBezTo>
                    <a:pt x="120" y="1"/>
                    <a:pt x="0" y="144"/>
                    <a:pt x="0" y="286"/>
                  </a:cubicBezTo>
                  <a:lnTo>
                    <a:pt x="0" y="429"/>
                  </a:lnTo>
                  <a:cubicBezTo>
                    <a:pt x="96" y="406"/>
                    <a:pt x="191" y="382"/>
                    <a:pt x="286" y="382"/>
                  </a:cubicBezTo>
                  <a:cubicBezTo>
                    <a:pt x="381" y="382"/>
                    <a:pt x="477" y="406"/>
                    <a:pt x="596" y="477"/>
                  </a:cubicBezTo>
                  <a:lnTo>
                    <a:pt x="596" y="286"/>
                  </a:lnTo>
                  <a:cubicBezTo>
                    <a:pt x="596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2329813" y="1685512"/>
              <a:ext cx="84455" cy="38091"/>
            </a:xfrm>
            <a:custGeom>
              <a:avLst/>
              <a:gdLst/>
              <a:ahLst/>
              <a:cxnLst/>
              <a:rect l="l" t="t" r="r" b="b"/>
              <a:pathLst>
                <a:path w="2430" h="1096" extrusionOk="0">
                  <a:moveTo>
                    <a:pt x="287" y="0"/>
                  </a:moveTo>
                  <a:cubicBezTo>
                    <a:pt x="191" y="357"/>
                    <a:pt x="96" y="715"/>
                    <a:pt x="1" y="1096"/>
                  </a:cubicBezTo>
                  <a:lnTo>
                    <a:pt x="2430" y="1096"/>
                  </a:lnTo>
                  <a:cubicBezTo>
                    <a:pt x="2335" y="715"/>
                    <a:pt x="2263" y="31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2209804" y="1665632"/>
              <a:ext cx="108470" cy="57137"/>
            </a:xfrm>
            <a:custGeom>
              <a:avLst/>
              <a:gdLst/>
              <a:ahLst/>
              <a:cxnLst/>
              <a:rect l="l" t="t" r="r" b="b"/>
              <a:pathLst>
                <a:path w="3121" h="1644" extrusionOk="0">
                  <a:moveTo>
                    <a:pt x="834" y="1"/>
                  </a:moveTo>
                  <a:cubicBezTo>
                    <a:pt x="501" y="286"/>
                    <a:pt x="239" y="620"/>
                    <a:pt x="1" y="977"/>
                  </a:cubicBezTo>
                  <a:lnTo>
                    <a:pt x="2835" y="1644"/>
                  </a:lnTo>
                  <a:cubicBezTo>
                    <a:pt x="2906" y="1215"/>
                    <a:pt x="3025" y="858"/>
                    <a:pt x="3120" y="501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2260303" y="1615133"/>
              <a:ext cx="100164" cy="47232"/>
            </a:xfrm>
            <a:custGeom>
              <a:avLst/>
              <a:gdLst/>
              <a:ahLst/>
              <a:cxnLst/>
              <a:rect l="l" t="t" r="r" b="b"/>
              <a:pathLst>
                <a:path w="2882" h="1359" extrusionOk="0">
                  <a:moveTo>
                    <a:pt x="2882" y="1"/>
                  </a:moveTo>
                  <a:lnTo>
                    <a:pt x="2882" y="1"/>
                  </a:lnTo>
                  <a:cubicBezTo>
                    <a:pt x="1858" y="49"/>
                    <a:pt x="858" y="382"/>
                    <a:pt x="0" y="954"/>
                  </a:cubicBezTo>
                  <a:lnTo>
                    <a:pt x="1882" y="1358"/>
                  </a:lnTo>
                  <a:cubicBezTo>
                    <a:pt x="2168" y="620"/>
                    <a:pt x="2525" y="168"/>
                    <a:pt x="2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2348025" y="1633344"/>
              <a:ext cx="48866" cy="31488"/>
            </a:xfrm>
            <a:custGeom>
              <a:avLst/>
              <a:gdLst/>
              <a:ahLst/>
              <a:cxnLst/>
              <a:rect l="l" t="t" r="r" b="b"/>
              <a:pathLst>
                <a:path w="1406" h="906" extrusionOk="0">
                  <a:moveTo>
                    <a:pt x="691" y="1"/>
                  </a:moveTo>
                  <a:cubicBezTo>
                    <a:pt x="572" y="1"/>
                    <a:pt x="310" y="215"/>
                    <a:pt x="1" y="906"/>
                  </a:cubicBezTo>
                  <a:lnTo>
                    <a:pt x="1406" y="906"/>
                  </a:lnTo>
                  <a:cubicBezTo>
                    <a:pt x="1120" y="215"/>
                    <a:pt x="834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2383614" y="1615133"/>
              <a:ext cx="98530" cy="47232"/>
            </a:xfrm>
            <a:custGeom>
              <a:avLst/>
              <a:gdLst/>
              <a:ahLst/>
              <a:cxnLst/>
              <a:rect l="l" t="t" r="r" b="b"/>
              <a:pathLst>
                <a:path w="2835" h="1359" extrusionOk="0">
                  <a:moveTo>
                    <a:pt x="1" y="1"/>
                  </a:moveTo>
                  <a:lnTo>
                    <a:pt x="1" y="1"/>
                  </a:lnTo>
                  <a:cubicBezTo>
                    <a:pt x="382" y="168"/>
                    <a:pt x="715" y="620"/>
                    <a:pt x="1001" y="1358"/>
                  </a:cubicBezTo>
                  <a:lnTo>
                    <a:pt x="2835" y="906"/>
                  </a:lnTo>
                  <a:cubicBezTo>
                    <a:pt x="2001" y="358"/>
                    <a:pt x="1001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2321541" y="1745082"/>
              <a:ext cx="103500" cy="33156"/>
            </a:xfrm>
            <a:custGeom>
              <a:avLst/>
              <a:gdLst/>
              <a:ahLst/>
              <a:cxnLst/>
              <a:rect l="l" t="t" r="r" b="b"/>
              <a:pathLst>
                <a:path w="2978" h="954" extrusionOk="0">
                  <a:moveTo>
                    <a:pt x="144" y="1"/>
                  </a:moveTo>
                  <a:cubicBezTo>
                    <a:pt x="48" y="334"/>
                    <a:pt x="25" y="620"/>
                    <a:pt x="1" y="953"/>
                  </a:cubicBezTo>
                  <a:lnTo>
                    <a:pt x="2978" y="953"/>
                  </a:lnTo>
                  <a:cubicBezTo>
                    <a:pt x="2930" y="620"/>
                    <a:pt x="2882" y="310"/>
                    <a:pt x="2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2439917" y="1718598"/>
              <a:ext cx="116742" cy="58805"/>
            </a:xfrm>
            <a:custGeom>
              <a:avLst/>
              <a:gdLst/>
              <a:ahLst/>
              <a:cxnLst/>
              <a:rect l="l" t="t" r="r" b="b"/>
              <a:pathLst>
                <a:path w="3359" h="1692" extrusionOk="0">
                  <a:moveTo>
                    <a:pt x="3025" y="1"/>
                  </a:moveTo>
                  <a:lnTo>
                    <a:pt x="0" y="715"/>
                  </a:lnTo>
                  <a:cubicBezTo>
                    <a:pt x="72" y="1025"/>
                    <a:pt x="95" y="1358"/>
                    <a:pt x="167" y="1692"/>
                  </a:cubicBezTo>
                  <a:lnTo>
                    <a:pt x="3072" y="1120"/>
                  </a:lnTo>
                  <a:cubicBezTo>
                    <a:pt x="3168" y="1096"/>
                    <a:pt x="3239" y="1072"/>
                    <a:pt x="3287" y="977"/>
                  </a:cubicBezTo>
                  <a:cubicBezTo>
                    <a:pt x="3358" y="882"/>
                    <a:pt x="3358" y="763"/>
                    <a:pt x="3310" y="715"/>
                  </a:cubicBezTo>
                  <a:cubicBezTo>
                    <a:pt x="3239" y="477"/>
                    <a:pt x="3144" y="239"/>
                    <a:pt x="3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2189125" y="1718598"/>
              <a:ext cx="115908" cy="59640"/>
            </a:xfrm>
            <a:custGeom>
              <a:avLst/>
              <a:gdLst/>
              <a:ahLst/>
              <a:cxnLst/>
              <a:rect l="l" t="t" r="r" b="b"/>
              <a:pathLst>
                <a:path w="3335" h="1716" extrusionOk="0">
                  <a:moveTo>
                    <a:pt x="286" y="1"/>
                  </a:moveTo>
                  <a:cubicBezTo>
                    <a:pt x="167" y="239"/>
                    <a:pt x="96" y="429"/>
                    <a:pt x="24" y="668"/>
                  </a:cubicBezTo>
                  <a:cubicBezTo>
                    <a:pt x="0" y="763"/>
                    <a:pt x="0" y="858"/>
                    <a:pt x="48" y="906"/>
                  </a:cubicBezTo>
                  <a:cubicBezTo>
                    <a:pt x="96" y="1001"/>
                    <a:pt x="167" y="1025"/>
                    <a:pt x="262" y="1072"/>
                  </a:cubicBezTo>
                  <a:lnTo>
                    <a:pt x="3192" y="1715"/>
                  </a:lnTo>
                  <a:cubicBezTo>
                    <a:pt x="3215" y="1358"/>
                    <a:pt x="3263" y="1025"/>
                    <a:pt x="3334" y="715"/>
                  </a:cubicBezTo>
                  <a:lnTo>
                    <a:pt x="358" y="25"/>
                  </a:lnTo>
                  <a:cubicBezTo>
                    <a:pt x="334" y="25"/>
                    <a:pt x="334" y="25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2426675" y="1663164"/>
              <a:ext cx="107636" cy="57971"/>
            </a:xfrm>
            <a:custGeom>
              <a:avLst/>
              <a:gdLst/>
              <a:ahLst/>
              <a:cxnLst/>
              <a:rect l="l" t="t" r="r" b="b"/>
              <a:pathLst>
                <a:path w="3097" h="1668" extrusionOk="0">
                  <a:moveTo>
                    <a:pt x="2239" y="0"/>
                  </a:moveTo>
                  <a:lnTo>
                    <a:pt x="0" y="548"/>
                  </a:lnTo>
                  <a:cubicBezTo>
                    <a:pt x="95" y="905"/>
                    <a:pt x="191" y="1286"/>
                    <a:pt x="286" y="1667"/>
                  </a:cubicBezTo>
                  <a:lnTo>
                    <a:pt x="3096" y="1024"/>
                  </a:lnTo>
                  <a:cubicBezTo>
                    <a:pt x="2858" y="667"/>
                    <a:pt x="2572" y="310"/>
                    <a:pt x="2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5"/>
          <p:cNvGrpSpPr/>
          <p:nvPr/>
        </p:nvGrpSpPr>
        <p:grpSpPr>
          <a:xfrm>
            <a:off x="2943153" y="1599024"/>
            <a:ext cx="367499" cy="367500"/>
            <a:chOff x="2922456" y="1596956"/>
            <a:chExt cx="367499" cy="367500"/>
          </a:xfrm>
        </p:grpSpPr>
        <p:sp>
          <p:nvSpPr>
            <p:cNvPr id="621" name="Google Shape;621;p45"/>
            <p:cNvSpPr/>
            <p:nvPr/>
          </p:nvSpPr>
          <p:spPr>
            <a:xfrm>
              <a:off x="3095432" y="1729372"/>
              <a:ext cx="21548" cy="81153"/>
            </a:xfrm>
            <a:custGeom>
              <a:avLst/>
              <a:gdLst/>
              <a:ahLst/>
              <a:cxnLst/>
              <a:rect l="l" t="t" r="r" b="b"/>
              <a:pathLst>
                <a:path w="620" h="2335" extrusionOk="0">
                  <a:moveTo>
                    <a:pt x="0" y="0"/>
                  </a:moveTo>
                  <a:lnTo>
                    <a:pt x="0" y="2334"/>
                  </a:lnTo>
                  <a:lnTo>
                    <a:pt x="238" y="2334"/>
                  </a:lnTo>
                  <a:lnTo>
                    <a:pt x="619" y="212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2922456" y="1752137"/>
              <a:ext cx="367499" cy="144442"/>
            </a:xfrm>
            <a:custGeom>
              <a:avLst/>
              <a:gdLst/>
              <a:ahLst/>
              <a:cxnLst/>
              <a:rect l="l" t="t" r="r" b="b"/>
              <a:pathLst>
                <a:path w="10574" h="4156" extrusionOk="0">
                  <a:moveTo>
                    <a:pt x="9621" y="1"/>
                  </a:moveTo>
                  <a:cubicBezTo>
                    <a:pt x="9460" y="1"/>
                    <a:pt x="9297" y="43"/>
                    <a:pt x="9145" y="131"/>
                  </a:cubicBezTo>
                  <a:lnTo>
                    <a:pt x="5358" y="2298"/>
                  </a:lnTo>
                  <a:lnTo>
                    <a:pt x="929" y="2298"/>
                  </a:lnTo>
                  <a:cubicBezTo>
                    <a:pt x="429" y="2298"/>
                    <a:pt x="0" y="2727"/>
                    <a:pt x="0" y="3227"/>
                  </a:cubicBezTo>
                  <a:cubicBezTo>
                    <a:pt x="0" y="3727"/>
                    <a:pt x="405" y="4156"/>
                    <a:pt x="929" y="4156"/>
                  </a:cubicBezTo>
                  <a:lnTo>
                    <a:pt x="5549" y="4156"/>
                  </a:lnTo>
                  <a:cubicBezTo>
                    <a:pt x="5692" y="4156"/>
                    <a:pt x="5858" y="4156"/>
                    <a:pt x="6073" y="4037"/>
                  </a:cubicBezTo>
                  <a:lnTo>
                    <a:pt x="10074" y="1703"/>
                  </a:lnTo>
                  <a:cubicBezTo>
                    <a:pt x="10264" y="1584"/>
                    <a:pt x="10431" y="1370"/>
                    <a:pt x="10478" y="1131"/>
                  </a:cubicBezTo>
                  <a:cubicBezTo>
                    <a:pt x="10574" y="941"/>
                    <a:pt x="10550" y="655"/>
                    <a:pt x="10431" y="465"/>
                  </a:cubicBezTo>
                  <a:cubicBezTo>
                    <a:pt x="10241" y="165"/>
                    <a:pt x="9937" y="1"/>
                    <a:pt x="9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3059843" y="1619303"/>
              <a:ext cx="91058" cy="88590"/>
            </a:xfrm>
            <a:custGeom>
              <a:avLst/>
              <a:gdLst/>
              <a:ahLst/>
              <a:cxnLst/>
              <a:rect l="l" t="t" r="r" b="b"/>
              <a:pathLst>
                <a:path w="2620" h="2549" extrusionOk="0">
                  <a:moveTo>
                    <a:pt x="1310" y="0"/>
                  </a:moveTo>
                  <a:cubicBezTo>
                    <a:pt x="1143" y="0"/>
                    <a:pt x="881" y="238"/>
                    <a:pt x="548" y="881"/>
                  </a:cubicBezTo>
                  <a:cubicBezTo>
                    <a:pt x="334" y="1357"/>
                    <a:pt x="119" y="1953"/>
                    <a:pt x="0" y="2548"/>
                  </a:cubicBezTo>
                  <a:lnTo>
                    <a:pt x="2620" y="2548"/>
                  </a:lnTo>
                  <a:cubicBezTo>
                    <a:pt x="2501" y="1953"/>
                    <a:pt x="2334" y="1357"/>
                    <a:pt x="2096" y="881"/>
                  </a:cubicBezTo>
                  <a:cubicBezTo>
                    <a:pt x="1763" y="238"/>
                    <a:pt x="1501" y="0"/>
                    <a:pt x="1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3111141" y="1599423"/>
              <a:ext cx="132486" cy="109270"/>
            </a:xfrm>
            <a:custGeom>
              <a:avLst/>
              <a:gdLst/>
              <a:ahLst/>
              <a:cxnLst/>
              <a:rect l="l" t="t" r="r" b="b"/>
              <a:pathLst>
                <a:path w="3812" h="3144" extrusionOk="0">
                  <a:moveTo>
                    <a:pt x="1" y="0"/>
                  </a:moveTo>
                  <a:cubicBezTo>
                    <a:pt x="429" y="48"/>
                    <a:pt x="834" y="477"/>
                    <a:pt x="1191" y="1215"/>
                  </a:cubicBezTo>
                  <a:cubicBezTo>
                    <a:pt x="1453" y="1763"/>
                    <a:pt x="1668" y="2453"/>
                    <a:pt x="1787" y="3144"/>
                  </a:cubicBezTo>
                  <a:lnTo>
                    <a:pt x="3478" y="3144"/>
                  </a:lnTo>
                  <a:cubicBezTo>
                    <a:pt x="3573" y="3144"/>
                    <a:pt x="3644" y="3096"/>
                    <a:pt x="3716" y="3025"/>
                  </a:cubicBezTo>
                  <a:cubicBezTo>
                    <a:pt x="3763" y="2930"/>
                    <a:pt x="3811" y="2858"/>
                    <a:pt x="3763" y="2763"/>
                  </a:cubicBezTo>
                  <a:cubicBezTo>
                    <a:pt x="3525" y="2001"/>
                    <a:pt x="3001" y="1263"/>
                    <a:pt x="2311" y="763"/>
                  </a:cubicBezTo>
                  <a:cubicBezTo>
                    <a:pt x="1620" y="286"/>
                    <a:pt x="858" y="2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2967151" y="1596956"/>
              <a:ext cx="132451" cy="110938"/>
            </a:xfrm>
            <a:custGeom>
              <a:avLst/>
              <a:gdLst/>
              <a:ahLst/>
              <a:cxnLst/>
              <a:rect l="l" t="t" r="r" b="b"/>
              <a:pathLst>
                <a:path w="3811" h="3192" extrusionOk="0">
                  <a:moveTo>
                    <a:pt x="3810" y="0"/>
                  </a:moveTo>
                  <a:cubicBezTo>
                    <a:pt x="2977" y="48"/>
                    <a:pt x="2167" y="310"/>
                    <a:pt x="1477" y="786"/>
                  </a:cubicBezTo>
                  <a:cubicBezTo>
                    <a:pt x="786" y="1286"/>
                    <a:pt x="262" y="1977"/>
                    <a:pt x="24" y="2786"/>
                  </a:cubicBezTo>
                  <a:cubicBezTo>
                    <a:pt x="0" y="2858"/>
                    <a:pt x="24" y="2977"/>
                    <a:pt x="95" y="3048"/>
                  </a:cubicBezTo>
                  <a:cubicBezTo>
                    <a:pt x="167" y="3167"/>
                    <a:pt x="262" y="3191"/>
                    <a:pt x="357" y="3191"/>
                  </a:cubicBezTo>
                  <a:lnTo>
                    <a:pt x="2048" y="3191"/>
                  </a:lnTo>
                  <a:cubicBezTo>
                    <a:pt x="2167" y="2501"/>
                    <a:pt x="2405" y="1786"/>
                    <a:pt x="2643" y="1262"/>
                  </a:cubicBezTo>
                  <a:cubicBezTo>
                    <a:pt x="3001" y="524"/>
                    <a:pt x="3382" y="95"/>
                    <a:pt x="3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3095432" y="1918092"/>
              <a:ext cx="20714" cy="32287"/>
            </a:xfrm>
            <a:custGeom>
              <a:avLst/>
              <a:gdLst/>
              <a:ahLst/>
              <a:cxnLst/>
              <a:rect l="l" t="t" r="r" b="b"/>
              <a:pathLst>
                <a:path w="596" h="929" extrusionOk="0">
                  <a:moveTo>
                    <a:pt x="0" y="0"/>
                  </a:moveTo>
                  <a:lnTo>
                    <a:pt x="0" y="619"/>
                  </a:lnTo>
                  <a:cubicBezTo>
                    <a:pt x="0" y="810"/>
                    <a:pt x="143" y="929"/>
                    <a:pt x="286" y="929"/>
                  </a:cubicBezTo>
                  <a:cubicBezTo>
                    <a:pt x="453" y="929"/>
                    <a:pt x="596" y="762"/>
                    <a:pt x="596" y="619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3169912" y="1840276"/>
              <a:ext cx="96063" cy="124180"/>
            </a:xfrm>
            <a:custGeom>
              <a:avLst/>
              <a:gdLst/>
              <a:ahLst/>
              <a:cxnLst/>
              <a:rect l="l" t="t" r="r" b="b"/>
              <a:pathLst>
                <a:path w="2764" h="3573" extrusionOk="0">
                  <a:moveTo>
                    <a:pt x="2763" y="0"/>
                  </a:moveTo>
                  <a:lnTo>
                    <a:pt x="2144" y="358"/>
                  </a:lnTo>
                  <a:lnTo>
                    <a:pt x="2144" y="1024"/>
                  </a:lnTo>
                  <a:lnTo>
                    <a:pt x="1072" y="1024"/>
                  </a:lnTo>
                  <a:lnTo>
                    <a:pt x="1" y="1644"/>
                  </a:lnTo>
                  <a:lnTo>
                    <a:pt x="2168" y="1644"/>
                  </a:lnTo>
                  <a:lnTo>
                    <a:pt x="2168" y="3287"/>
                  </a:lnTo>
                  <a:cubicBezTo>
                    <a:pt x="2168" y="3454"/>
                    <a:pt x="2311" y="3573"/>
                    <a:pt x="2477" y="3573"/>
                  </a:cubicBezTo>
                  <a:cubicBezTo>
                    <a:pt x="2620" y="3573"/>
                    <a:pt x="2763" y="3430"/>
                    <a:pt x="2763" y="3287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2948105" y="1918092"/>
              <a:ext cx="94395" cy="46363"/>
            </a:xfrm>
            <a:custGeom>
              <a:avLst/>
              <a:gdLst/>
              <a:ahLst/>
              <a:cxnLst/>
              <a:rect l="l" t="t" r="r" b="b"/>
              <a:pathLst>
                <a:path w="2716" h="1334" extrusionOk="0">
                  <a:moveTo>
                    <a:pt x="0" y="0"/>
                  </a:moveTo>
                  <a:lnTo>
                    <a:pt x="0" y="1048"/>
                  </a:lnTo>
                  <a:cubicBezTo>
                    <a:pt x="0" y="1167"/>
                    <a:pt x="72" y="1238"/>
                    <a:pt x="167" y="1310"/>
                  </a:cubicBezTo>
                  <a:cubicBezTo>
                    <a:pt x="215" y="1334"/>
                    <a:pt x="238" y="1334"/>
                    <a:pt x="310" y="1334"/>
                  </a:cubicBezTo>
                  <a:cubicBezTo>
                    <a:pt x="357" y="1334"/>
                    <a:pt x="429" y="1334"/>
                    <a:pt x="453" y="1310"/>
                  </a:cubicBezTo>
                  <a:lnTo>
                    <a:pt x="2715" y="0"/>
                  </a:lnTo>
                  <a:lnTo>
                    <a:pt x="1477" y="0"/>
                  </a:lnTo>
                  <a:lnTo>
                    <a:pt x="643" y="50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5"/>
          <p:cNvGrpSpPr/>
          <p:nvPr/>
        </p:nvGrpSpPr>
        <p:grpSpPr>
          <a:xfrm>
            <a:off x="3758367" y="1599024"/>
            <a:ext cx="235118" cy="367500"/>
            <a:chOff x="3654919" y="1596956"/>
            <a:chExt cx="235118" cy="367500"/>
          </a:xfrm>
        </p:grpSpPr>
        <p:sp>
          <p:nvSpPr>
            <p:cNvPr id="630" name="Google Shape;630;p45"/>
            <p:cNvSpPr/>
            <p:nvPr/>
          </p:nvSpPr>
          <p:spPr>
            <a:xfrm>
              <a:off x="3654919" y="1596956"/>
              <a:ext cx="235118" cy="43896"/>
            </a:xfrm>
            <a:custGeom>
              <a:avLst/>
              <a:gdLst/>
              <a:ahLst/>
              <a:cxnLst/>
              <a:rect l="l" t="t" r="r" b="b"/>
              <a:pathLst>
                <a:path w="6765" h="1263" extrusionOk="0">
                  <a:moveTo>
                    <a:pt x="334" y="0"/>
                  </a:moveTo>
                  <a:cubicBezTo>
                    <a:pt x="239" y="0"/>
                    <a:pt x="144" y="48"/>
                    <a:pt x="96" y="119"/>
                  </a:cubicBezTo>
                  <a:cubicBezTo>
                    <a:pt x="25" y="214"/>
                    <a:pt x="1" y="286"/>
                    <a:pt x="25" y="357"/>
                  </a:cubicBezTo>
                  <a:cubicBezTo>
                    <a:pt x="72" y="667"/>
                    <a:pt x="120" y="953"/>
                    <a:pt x="144" y="1262"/>
                  </a:cubicBezTo>
                  <a:lnTo>
                    <a:pt x="6645" y="1262"/>
                  </a:lnTo>
                  <a:cubicBezTo>
                    <a:pt x="6669" y="953"/>
                    <a:pt x="6740" y="667"/>
                    <a:pt x="6764" y="357"/>
                  </a:cubicBezTo>
                  <a:cubicBezTo>
                    <a:pt x="6764" y="310"/>
                    <a:pt x="6740" y="214"/>
                    <a:pt x="6669" y="119"/>
                  </a:cubicBezTo>
                  <a:cubicBezTo>
                    <a:pt x="6621" y="71"/>
                    <a:pt x="6526" y="0"/>
                    <a:pt x="6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3754249" y="1732674"/>
              <a:ext cx="37292" cy="37292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48" y="1"/>
                  </a:moveTo>
                  <a:cubicBezTo>
                    <a:pt x="239" y="1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3664025" y="1662330"/>
              <a:ext cx="219374" cy="191222"/>
            </a:xfrm>
            <a:custGeom>
              <a:avLst/>
              <a:gdLst/>
              <a:ahLst/>
              <a:cxnLst/>
              <a:rect l="l" t="t" r="r" b="b"/>
              <a:pathLst>
                <a:path w="6312" h="5502" extrusionOk="0">
                  <a:moveTo>
                    <a:pt x="3121" y="834"/>
                  </a:moveTo>
                  <a:cubicBezTo>
                    <a:pt x="3311" y="834"/>
                    <a:pt x="3430" y="977"/>
                    <a:pt x="3430" y="1143"/>
                  </a:cubicBezTo>
                  <a:lnTo>
                    <a:pt x="3430" y="1429"/>
                  </a:lnTo>
                  <a:cubicBezTo>
                    <a:pt x="3525" y="1453"/>
                    <a:pt x="3597" y="1501"/>
                    <a:pt x="3692" y="1548"/>
                  </a:cubicBezTo>
                  <a:lnTo>
                    <a:pt x="3906" y="1334"/>
                  </a:lnTo>
                  <a:cubicBezTo>
                    <a:pt x="3966" y="1274"/>
                    <a:pt x="4049" y="1245"/>
                    <a:pt x="4133" y="1245"/>
                  </a:cubicBezTo>
                  <a:cubicBezTo>
                    <a:pt x="4216" y="1245"/>
                    <a:pt x="4299" y="1274"/>
                    <a:pt x="4359" y="1334"/>
                  </a:cubicBezTo>
                  <a:cubicBezTo>
                    <a:pt x="4478" y="1453"/>
                    <a:pt x="4478" y="1667"/>
                    <a:pt x="4359" y="1786"/>
                  </a:cubicBezTo>
                  <a:lnTo>
                    <a:pt x="4145" y="2001"/>
                  </a:lnTo>
                  <a:cubicBezTo>
                    <a:pt x="4192" y="2096"/>
                    <a:pt x="4240" y="2167"/>
                    <a:pt x="4264" y="2263"/>
                  </a:cubicBezTo>
                  <a:lnTo>
                    <a:pt x="4549" y="2263"/>
                  </a:lnTo>
                  <a:cubicBezTo>
                    <a:pt x="4740" y="2263"/>
                    <a:pt x="4859" y="2406"/>
                    <a:pt x="4859" y="2572"/>
                  </a:cubicBezTo>
                  <a:cubicBezTo>
                    <a:pt x="4859" y="2739"/>
                    <a:pt x="4716" y="2858"/>
                    <a:pt x="4549" y="2858"/>
                  </a:cubicBezTo>
                  <a:lnTo>
                    <a:pt x="4264" y="2858"/>
                  </a:lnTo>
                  <a:cubicBezTo>
                    <a:pt x="4240" y="2953"/>
                    <a:pt x="4192" y="3049"/>
                    <a:pt x="4145" y="3120"/>
                  </a:cubicBezTo>
                  <a:lnTo>
                    <a:pt x="4359" y="3334"/>
                  </a:lnTo>
                  <a:cubicBezTo>
                    <a:pt x="4478" y="3453"/>
                    <a:pt x="4478" y="3668"/>
                    <a:pt x="4359" y="3787"/>
                  </a:cubicBezTo>
                  <a:cubicBezTo>
                    <a:pt x="4287" y="3834"/>
                    <a:pt x="4192" y="3882"/>
                    <a:pt x="4145" y="3882"/>
                  </a:cubicBezTo>
                  <a:cubicBezTo>
                    <a:pt x="4049" y="3882"/>
                    <a:pt x="4002" y="3834"/>
                    <a:pt x="3930" y="3787"/>
                  </a:cubicBezTo>
                  <a:lnTo>
                    <a:pt x="3716" y="3573"/>
                  </a:lnTo>
                  <a:cubicBezTo>
                    <a:pt x="3644" y="3644"/>
                    <a:pt x="3549" y="3668"/>
                    <a:pt x="3454" y="3692"/>
                  </a:cubicBezTo>
                  <a:lnTo>
                    <a:pt x="3454" y="4001"/>
                  </a:lnTo>
                  <a:cubicBezTo>
                    <a:pt x="3454" y="4168"/>
                    <a:pt x="3311" y="4287"/>
                    <a:pt x="3168" y="4287"/>
                  </a:cubicBezTo>
                  <a:cubicBezTo>
                    <a:pt x="2978" y="4287"/>
                    <a:pt x="2859" y="4144"/>
                    <a:pt x="2859" y="4001"/>
                  </a:cubicBezTo>
                  <a:lnTo>
                    <a:pt x="2859" y="3692"/>
                  </a:lnTo>
                  <a:cubicBezTo>
                    <a:pt x="2763" y="3668"/>
                    <a:pt x="2692" y="3644"/>
                    <a:pt x="2597" y="3573"/>
                  </a:cubicBezTo>
                  <a:lnTo>
                    <a:pt x="2382" y="3787"/>
                  </a:lnTo>
                  <a:cubicBezTo>
                    <a:pt x="2335" y="3834"/>
                    <a:pt x="2239" y="3882"/>
                    <a:pt x="2192" y="3882"/>
                  </a:cubicBezTo>
                  <a:cubicBezTo>
                    <a:pt x="2096" y="3882"/>
                    <a:pt x="2025" y="3834"/>
                    <a:pt x="1977" y="3787"/>
                  </a:cubicBezTo>
                  <a:cubicBezTo>
                    <a:pt x="1858" y="3668"/>
                    <a:pt x="1858" y="3453"/>
                    <a:pt x="1977" y="3334"/>
                  </a:cubicBezTo>
                  <a:lnTo>
                    <a:pt x="2192" y="3120"/>
                  </a:lnTo>
                  <a:cubicBezTo>
                    <a:pt x="2120" y="3049"/>
                    <a:pt x="2096" y="2953"/>
                    <a:pt x="2073" y="2858"/>
                  </a:cubicBezTo>
                  <a:lnTo>
                    <a:pt x="1763" y="2858"/>
                  </a:lnTo>
                  <a:cubicBezTo>
                    <a:pt x="1596" y="2858"/>
                    <a:pt x="1477" y="2715"/>
                    <a:pt x="1477" y="2572"/>
                  </a:cubicBezTo>
                  <a:cubicBezTo>
                    <a:pt x="1477" y="2406"/>
                    <a:pt x="1525" y="2263"/>
                    <a:pt x="1715" y="2263"/>
                  </a:cubicBezTo>
                  <a:lnTo>
                    <a:pt x="2001" y="2263"/>
                  </a:lnTo>
                  <a:cubicBezTo>
                    <a:pt x="2025" y="2167"/>
                    <a:pt x="2073" y="2096"/>
                    <a:pt x="2120" y="2001"/>
                  </a:cubicBezTo>
                  <a:lnTo>
                    <a:pt x="1906" y="1786"/>
                  </a:lnTo>
                  <a:cubicBezTo>
                    <a:pt x="1787" y="1667"/>
                    <a:pt x="1787" y="1453"/>
                    <a:pt x="1906" y="1334"/>
                  </a:cubicBezTo>
                  <a:cubicBezTo>
                    <a:pt x="1966" y="1274"/>
                    <a:pt x="2049" y="1245"/>
                    <a:pt x="2132" y="1245"/>
                  </a:cubicBezTo>
                  <a:cubicBezTo>
                    <a:pt x="2216" y="1245"/>
                    <a:pt x="2299" y="1274"/>
                    <a:pt x="2358" y="1334"/>
                  </a:cubicBezTo>
                  <a:lnTo>
                    <a:pt x="2573" y="1548"/>
                  </a:lnTo>
                  <a:cubicBezTo>
                    <a:pt x="2668" y="1501"/>
                    <a:pt x="2739" y="1453"/>
                    <a:pt x="2835" y="1429"/>
                  </a:cubicBezTo>
                  <a:lnTo>
                    <a:pt x="2835" y="1143"/>
                  </a:lnTo>
                  <a:cubicBezTo>
                    <a:pt x="2835" y="953"/>
                    <a:pt x="2978" y="834"/>
                    <a:pt x="3121" y="834"/>
                  </a:cubicBezTo>
                  <a:close/>
                  <a:moveTo>
                    <a:pt x="1" y="0"/>
                  </a:moveTo>
                  <a:cubicBezTo>
                    <a:pt x="215" y="1882"/>
                    <a:pt x="453" y="3692"/>
                    <a:pt x="691" y="5430"/>
                  </a:cubicBezTo>
                  <a:cubicBezTo>
                    <a:pt x="691" y="5454"/>
                    <a:pt x="691" y="5478"/>
                    <a:pt x="715" y="5501"/>
                  </a:cubicBezTo>
                  <a:lnTo>
                    <a:pt x="5573" y="5501"/>
                  </a:lnTo>
                  <a:cubicBezTo>
                    <a:pt x="5573" y="5478"/>
                    <a:pt x="5573" y="5454"/>
                    <a:pt x="5597" y="5430"/>
                  </a:cubicBezTo>
                  <a:cubicBezTo>
                    <a:pt x="5835" y="3644"/>
                    <a:pt x="6074" y="1810"/>
                    <a:pt x="6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3762520" y="1923862"/>
              <a:ext cx="21548" cy="40594"/>
            </a:xfrm>
            <a:custGeom>
              <a:avLst/>
              <a:gdLst/>
              <a:ahLst/>
              <a:cxnLst/>
              <a:rect l="l" t="t" r="r" b="b"/>
              <a:pathLst>
                <a:path w="620" h="1168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lnTo>
                    <a:pt x="1" y="1168"/>
                  </a:lnTo>
                  <a:lnTo>
                    <a:pt x="620" y="1168"/>
                  </a:lnTo>
                  <a:lnTo>
                    <a:pt x="620" y="310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3696312" y="1875865"/>
              <a:ext cx="149829" cy="88590"/>
            </a:xfrm>
            <a:custGeom>
              <a:avLst/>
              <a:gdLst/>
              <a:ahLst/>
              <a:cxnLst/>
              <a:rect l="l" t="t" r="r" b="b"/>
              <a:pathLst>
                <a:path w="4311" h="2549" extrusionOk="0">
                  <a:moveTo>
                    <a:pt x="1" y="0"/>
                  </a:moveTo>
                  <a:lnTo>
                    <a:pt x="1" y="1620"/>
                  </a:lnTo>
                  <a:lnTo>
                    <a:pt x="24" y="1620"/>
                  </a:lnTo>
                  <a:cubicBezTo>
                    <a:pt x="24" y="2144"/>
                    <a:pt x="453" y="2549"/>
                    <a:pt x="953" y="2549"/>
                  </a:cubicBezTo>
                  <a:lnTo>
                    <a:pt x="1263" y="2549"/>
                  </a:lnTo>
                  <a:lnTo>
                    <a:pt x="1263" y="1691"/>
                  </a:lnTo>
                  <a:cubicBezTo>
                    <a:pt x="1263" y="1191"/>
                    <a:pt x="1668" y="763"/>
                    <a:pt x="2168" y="763"/>
                  </a:cubicBezTo>
                  <a:cubicBezTo>
                    <a:pt x="2692" y="763"/>
                    <a:pt x="3096" y="1191"/>
                    <a:pt x="3096" y="1691"/>
                  </a:cubicBezTo>
                  <a:lnTo>
                    <a:pt x="3096" y="2549"/>
                  </a:lnTo>
                  <a:lnTo>
                    <a:pt x="3406" y="2549"/>
                  </a:lnTo>
                  <a:cubicBezTo>
                    <a:pt x="3906" y="2549"/>
                    <a:pt x="4311" y="2144"/>
                    <a:pt x="4311" y="1620"/>
                  </a:cubicBezTo>
                  <a:lnTo>
                    <a:pt x="4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5"/>
          <p:cNvSpPr/>
          <p:nvPr/>
        </p:nvSpPr>
        <p:spPr>
          <a:xfrm>
            <a:off x="4375825" y="1605314"/>
            <a:ext cx="370836" cy="354918"/>
          </a:xfrm>
          <a:custGeom>
            <a:avLst/>
            <a:gdLst/>
            <a:ahLst/>
            <a:cxnLst/>
            <a:rect l="l" t="t" r="r" b="b"/>
            <a:pathLst>
              <a:path w="10670" h="10212" extrusionOk="0">
                <a:moveTo>
                  <a:pt x="5311" y="2311"/>
                </a:moveTo>
                <a:cubicBezTo>
                  <a:pt x="5454" y="2311"/>
                  <a:pt x="5597" y="2454"/>
                  <a:pt x="5597" y="2620"/>
                </a:cubicBezTo>
                <a:cubicBezTo>
                  <a:pt x="5621" y="2787"/>
                  <a:pt x="5478" y="2906"/>
                  <a:pt x="5311" y="2906"/>
                </a:cubicBezTo>
                <a:cubicBezTo>
                  <a:pt x="5121" y="2906"/>
                  <a:pt x="5002" y="2763"/>
                  <a:pt x="5002" y="2620"/>
                </a:cubicBezTo>
                <a:cubicBezTo>
                  <a:pt x="5002" y="2430"/>
                  <a:pt x="5145" y="2311"/>
                  <a:pt x="5311" y="2311"/>
                </a:cubicBezTo>
                <a:close/>
                <a:moveTo>
                  <a:pt x="5311" y="3573"/>
                </a:moveTo>
                <a:cubicBezTo>
                  <a:pt x="5454" y="3573"/>
                  <a:pt x="5597" y="3716"/>
                  <a:pt x="5597" y="3859"/>
                </a:cubicBezTo>
                <a:cubicBezTo>
                  <a:pt x="5621" y="4001"/>
                  <a:pt x="5478" y="4168"/>
                  <a:pt x="5311" y="4168"/>
                </a:cubicBezTo>
                <a:cubicBezTo>
                  <a:pt x="5121" y="4168"/>
                  <a:pt x="5002" y="4001"/>
                  <a:pt x="5002" y="3859"/>
                </a:cubicBezTo>
                <a:cubicBezTo>
                  <a:pt x="5002" y="3692"/>
                  <a:pt x="5145" y="3573"/>
                  <a:pt x="5311" y="3573"/>
                </a:cubicBezTo>
                <a:close/>
                <a:moveTo>
                  <a:pt x="1718" y="3974"/>
                </a:moveTo>
                <a:cubicBezTo>
                  <a:pt x="1733" y="3974"/>
                  <a:pt x="1748" y="3975"/>
                  <a:pt x="1763" y="3978"/>
                </a:cubicBezTo>
                <a:cubicBezTo>
                  <a:pt x="1930" y="4001"/>
                  <a:pt x="2025" y="4192"/>
                  <a:pt x="2001" y="4335"/>
                </a:cubicBezTo>
                <a:cubicBezTo>
                  <a:pt x="1980" y="4502"/>
                  <a:pt x="1831" y="4577"/>
                  <a:pt x="1698" y="4577"/>
                </a:cubicBezTo>
                <a:cubicBezTo>
                  <a:pt x="1680" y="4577"/>
                  <a:pt x="1661" y="4576"/>
                  <a:pt x="1644" y="4573"/>
                </a:cubicBezTo>
                <a:cubicBezTo>
                  <a:pt x="1453" y="4549"/>
                  <a:pt x="1382" y="4359"/>
                  <a:pt x="1406" y="4216"/>
                </a:cubicBezTo>
                <a:cubicBezTo>
                  <a:pt x="1427" y="4066"/>
                  <a:pt x="1583" y="3974"/>
                  <a:pt x="1718" y="3974"/>
                </a:cubicBezTo>
                <a:close/>
                <a:moveTo>
                  <a:pt x="8934" y="3974"/>
                </a:moveTo>
                <a:cubicBezTo>
                  <a:pt x="9078" y="3974"/>
                  <a:pt x="9198" y="4066"/>
                  <a:pt x="9241" y="4216"/>
                </a:cubicBezTo>
                <a:cubicBezTo>
                  <a:pt x="9265" y="4406"/>
                  <a:pt x="9169" y="4549"/>
                  <a:pt x="8979" y="4573"/>
                </a:cubicBezTo>
                <a:cubicBezTo>
                  <a:pt x="8958" y="4576"/>
                  <a:pt x="8938" y="4577"/>
                  <a:pt x="8918" y="4577"/>
                </a:cubicBezTo>
                <a:cubicBezTo>
                  <a:pt x="8779" y="4577"/>
                  <a:pt x="8666" y="4502"/>
                  <a:pt x="8645" y="4335"/>
                </a:cubicBezTo>
                <a:cubicBezTo>
                  <a:pt x="8574" y="4192"/>
                  <a:pt x="8693" y="4001"/>
                  <a:pt x="8883" y="3978"/>
                </a:cubicBezTo>
                <a:cubicBezTo>
                  <a:pt x="8900" y="3975"/>
                  <a:pt x="8917" y="3974"/>
                  <a:pt x="8934" y="3974"/>
                </a:cubicBezTo>
                <a:close/>
                <a:moveTo>
                  <a:pt x="7743" y="4236"/>
                </a:moveTo>
                <a:cubicBezTo>
                  <a:pt x="7888" y="4236"/>
                  <a:pt x="8007" y="4328"/>
                  <a:pt x="8050" y="4478"/>
                </a:cubicBezTo>
                <a:cubicBezTo>
                  <a:pt x="8074" y="4644"/>
                  <a:pt x="7955" y="4811"/>
                  <a:pt x="7812" y="4835"/>
                </a:cubicBezTo>
                <a:cubicBezTo>
                  <a:pt x="7779" y="4843"/>
                  <a:pt x="7748" y="4847"/>
                  <a:pt x="7718" y="4847"/>
                </a:cubicBezTo>
                <a:cubicBezTo>
                  <a:pt x="7576" y="4847"/>
                  <a:pt x="7474" y="4755"/>
                  <a:pt x="7455" y="4597"/>
                </a:cubicBezTo>
                <a:cubicBezTo>
                  <a:pt x="7407" y="4430"/>
                  <a:pt x="7502" y="4287"/>
                  <a:pt x="7693" y="4240"/>
                </a:cubicBezTo>
                <a:cubicBezTo>
                  <a:pt x="7710" y="4237"/>
                  <a:pt x="7727" y="4236"/>
                  <a:pt x="7743" y="4236"/>
                </a:cubicBezTo>
                <a:close/>
                <a:moveTo>
                  <a:pt x="2916" y="4237"/>
                </a:moveTo>
                <a:cubicBezTo>
                  <a:pt x="2929" y="4237"/>
                  <a:pt x="2941" y="4238"/>
                  <a:pt x="2954" y="4240"/>
                </a:cubicBezTo>
                <a:cubicBezTo>
                  <a:pt x="3120" y="4287"/>
                  <a:pt x="3216" y="4454"/>
                  <a:pt x="3192" y="4597"/>
                </a:cubicBezTo>
                <a:cubicBezTo>
                  <a:pt x="3172" y="4733"/>
                  <a:pt x="3057" y="4854"/>
                  <a:pt x="2924" y="4854"/>
                </a:cubicBezTo>
                <a:cubicBezTo>
                  <a:pt x="2895" y="4854"/>
                  <a:pt x="2865" y="4848"/>
                  <a:pt x="2835" y="4835"/>
                </a:cubicBezTo>
                <a:cubicBezTo>
                  <a:pt x="2644" y="4811"/>
                  <a:pt x="2573" y="4644"/>
                  <a:pt x="2596" y="4478"/>
                </a:cubicBezTo>
                <a:cubicBezTo>
                  <a:pt x="2618" y="4347"/>
                  <a:pt x="2779" y="4237"/>
                  <a:pt x="2916" y="4237"/>
                </a:cubicBezTo>
                <a:close/>
                <a:moveTo>
                  <a:pt x="4092" y="4513"/>
                </a:moveTo>
                <a:cubicBezTo>
                  <a:pt x="4118" y="4513"/>
                  <a:pt x="4144" y="4517"/>
                  <a:pt x="4168" y="4525"/>
                </a:cubicBezTo>
                <a:cubicBezTo>
                  <a:pt x="4359" y="4549"/>
                  <a:pt x="4430" y="4716"/>
                  <a:pt x="4406" y="4859"/>
                </a:cubicBezTo>
                <a:cubicBezTo>
                  <a:pt x="4386" y="5021"/>
                  <a:pt x="4245" y="5131"/>
                  <a:pt x="4116" y="5131"/>
                </a:cubicBezTo>
                <a:cubicBezTo>
                  <a:pt x="4093" y="5131"/>
                  <a:pt x="4070" y="5128"/>
                  <a:pt x="4049" y="5121"/>
                </a:cubicBezTo>
                <a:cubicBezTo>
                  <a:pt x="3882" y="5073"/>
                  <a:pt x="3787" y="4906"/>
                  <a:pt x="3811" y="4764"/>
                </a:cubicBezTo>
                <a:cubicBezTo>
                  <a:pt x="3831" y="4606"/>
                  <a:pt x="3965" y="4513"/>
                  <a:pt x="4092" y="4513"/>
                </a:cubicBezTo>
                <a:close/>
                <a:moveTo>
                  <a:pt x="6522" y="4545"/>
                </a:moveTo>
                <a:cubicBezTo>
                  <a:pt x="6678" y="4545"/>
                  <a:pt x="6791" y="4620"/>
                  <a:pt x="6812" y="4787"/>
                </a:cubicBezTo>
                <a:cubicBezTo>
                  <a:pt x="6859" y="4954"/>
                  <a:pt x="6764" y="5121"/>
                  <a:pt x="6573" y="5145"/>
                </a:cubicBezTo>
                <a:cubicBezTo>
                  <a:pt x="6559" y="5147"/>
                  <a:pt x="6545" y="5148"/>
                  <a:pt x="6531" y="5148"/>
                </a:cubicBezTo>
                <a:cubicBezTo>
                  <a:pt x="6383" y="5148"/>
                  <a:pt x="6260" y="5037"/>
                  <a:pt x="6216" y="4906"/>
                </a:cubicBezTo>
                <a:cubicBezTo>
                  <a:pt x="6192" y="4716"/>
                  <a:pt x="6288" y="4573"/>
                  <a:pt x="6454" y="4549"/>
                </a:cubicBezTo>
                <a:cubicBezTo>
                  <a:pt x="6478" y="4546"/>
                  <a:pt x="6501" y="4545"/>
                  <a:pt x="6522" y="4545"/>
                </a:cubicBezTo>
                <a:close/>
                <a:moveTo>
                  <a:pt x="5311" y="4811"/>
                </a:moveTo>
                <a:cubicBezTo>
                  <a:pt x="5454" y="4811"/>
                  <a:pt x="5597" y="4954"/>
                  <a:pt x="5597" y="5121"/>
                </a:cubicBezTo>
                <a:cubicBezTo>
                  <a:pt x="5621" y="5264"/>
                  <a:pt x="5478" y="5407"/>
                  <a:pt x="5311" y="5407"/>
                </a:cubicBezTo>
                <a:cubicBezTo>
                  <a:pt x="5121" y="5407"/>
                  <a:pt x="5002" y="5264"/>
                  <a:pt x="5002" y="5121"/>
                </a:cubicBezTo>
                <a:cubicBezTo>
                  <a:pt x="5002" y="4954"/>
                  <a:pt x="5145" y="4811"/>
                  <a:pt x="5311" y="4811"/>
                </a:cubicBezTo>
                <a:close/>
                <a:moveTo>
                  <a:pt x="4661" y="5833"/>
                </a:moveTo>
                <a:cubicBezTo>
                  <a:pt x="4717" y="5833"/>
                  <a:pt x="4776" y="5849"/>
                  <a:pt x="4835" y="5883"/>
                </a:cubicBezTo>
                <a:cubicBezTo>
                  <a:pt x="4978" y="5978"/>
                  <a:pt x="5002" y="6145"/>
                  <a:pt x="4906" y="6311"/>
                </a:cubicBezTo>
                <a:cubicBezTo>
                  <a:pt x="4864" y="6397"/>
                  <a:pt x="4778" y="6440"/>
                  <a:pt x="4685" y="6440"/>
                </a:cubicBezTo>
                <a:cubicBezTo>
                  <a:pt x="4624" y="6440"/>
                  <a:pt x="4559" y="6421"/>
                  <a:pt x="4502" y="6383"/>
                </a:cubicBezTo>
                <a:cubicBezTo>
                  <a:pt x="4359" y="6311"/>
                  <a:pt x="4311" y="6121"/>
                  <a:pt x="4406" y="5978"/>
                </a:cubicBezTo>
                <a:cubicBezTo>
                  <a:pt x="4468" y="5886"/>
                  <a:pt x="4559" y="5833"/>
                  <a:pt x="4661" y="5833"/>
                </a:cubicBezTo>
                <a:close/>
                <a:moveTo>
                  <a:pt x="5974" y="5833"/>
                </a:moveTo>
                <a:cubicBezTo>
                  <a:pt x="6074" y="5833"/>
                  <a:pt x="6170" y="5886"/>
                  <a:pt x="6216" y="5978"/>
                </a:cubicBezTo>
                <a:cubicBezTo>
                  <a:pt x="6335" y="6121"/>
                  <a:pt x="6288" y="6311"/>
                  <a:pt x="6145" y="6383"/>
                </a:cubicBezTo>
                <a:cubicBezTo>
                  <a:pt x="6078" y="6421"/>
                  <a:pt x="6011" y="6440"/>
                  <a:pt x="5949" y="6440"/>
                </a:cubicBezTo>
                <a:cubicBezTo>
                  <a:pt x="5856" y="6440"/>
                  <a:pt x="5773" y="6397"/>
                  <a:pt x="5716" y="6311"/>
                </a:cubicBezTo>
                <a:cubicBezTo>
                  <a:pt x="5621" y="6145"/>
                  <a:pt x="5669" y="5978"/>
                  <a:pt x="5811" y="5883"/>
                </a:cubicBezTo>
                <a:cubicBezTo>
                  <a:pt x="5862" y="5849"/>
                  <a:pt x="5919" y="5833"/>
                  <a:pt x="5974" y="5833"/>
                </a:cubicBezTo>
                <a:close/>
                <a:moveTo>
                  <a:pt x="3991" y="6875"/>
                </a:moveTo>
                <a:cubicBezTo>
                  <a:pt x="4051" y="6875"/>
                  <a:pt x="4113" y="6894"/>
                  <a:pt x="4168" y="6931"/>
                </a:cubicBezTo>
                <a:cubicBezTo>
                  <a:pt x="4311" y="7026"/>
                  <a:pt x="4359" y="7216"/>
                  <a:pt x="4263" y="7335"/>
                </a:cubicBezTo>
                <a:cubicBezTo>
                  <a:pt x="4205" y="7438"/>
                  <a:pt x="4119" y="7486"/>
                  <a:pt x="4023" y="7486"/>
                </a:cubicBezTo>
                <a:cubicBezTo>
                  <a:pt x="3963" y="7486"/>
                  <a:pt x="3899" y="7467"/>
                  <a:pt x="3835" y="7431"/>
                </a:cubicBezTo>
                <a:cubicBezTo>
                  <a:pt x="3692" y="7335"/>
                  <a:pt x="3668" y="7169"/>
                  <a:pt x="3763" y="7026"/>
                </a:cubicBezTo>
                <a:cubicBezTo>
                  <a:pt x="3807" y="6923"/>
                  <a:pt x="3896" y="6875"/>
                  <a:pt x="3991" y="6875"/>
                </a:cubicBezTo>
                <a:close/>
                <a:moveTo>
                  <a:pt x="6672" y="6875"/>
                </a:moveTo>
                <a:cubicBezTo>
                  <a:pt x="6763" y="6875"/>
                  <a:pt x="6848" y="6923"/>
                  <a:pt x="6907" y="7026"/>
                </a:cubicBezTo>
                <a:cubicBezTo>
                  <a:pt x="7002" y="7169"/>
                  <a:pt x="6978" y="7335"/>
                  <a:pt x="6812" y="7431"/>
                </a:cubicBezTo>
                <a:cubicBezTo>
                  <a:pt x="6757" y="7467"/>
                  <a:pt x="6698" y="7486"/>
                  <a:pt x="6641" y="7486"/>
                </a:cubicBezTo>
                <a:cubicBezTo>
                  <a:pt x="6551" y="7486"/>
                  <a:pt x="6465" y="7438"/>
                  <a:pt x="6407" y="7335"/>
                </a:cubicBezTo>
                <a:cubicBezTo>
                  <a:pt x="6312" y="7193"/>
                  <a:pt x="6335" y="7026"/>
                  <a:pt x="6502" y="6931"/>
                </a:cubicBezTo>
                <a:cubicBezTo>
                  <a:pt x="6557" y="6894"/>
                  <a:pt x="6616" y="6875"/>
                  <a:pt x="6672" y="6875"/>
                </a:cubicBezTo>
                <a:close/>
                <a:moveTo>
                  <a:pt x="7330" y="7921"/>
                </a:moveTo>
                <a:cubicBezTo>
                  <a:pt x="7425" y="7921"/>
                  <a:pt x="7517" y="7964"/>
                  <a:pt x="7574" y="8050"/>
                </a:cubicBezTo>
                <a:cubicBezTo>
                  <a:pt x="7645" y="8217"/>
                  <a:pt x="7621" y="8383"/>
                  <a:pt x="7478" y="8479"/>
                </a:cubicBezTo>
                <a:cubicBezTo>
                  <a:pt x="7428" y="8512"/>
                  <a:pt x="7371" y="8528"/>
                  <a:pt x="7315" y="8528"/>
                </a:cubicBezTo>
                <a:cubicBezTo>
                  <a:pt x="7213" y="8528"/>
                  <a:pt x="7111" y="8476"/>
                  <a:pt x="7050" y="8383"/>
                </a:cubicBezTo>
                <a:cubicBezTo>
                  <a:pt x="6978" y="8240"/>
                  <a:pt x="7002" y="8050"/>
                  <a:pt x="7145" y="7978"/>
                </a:cubicBezTo>
                <a:cubicBezTo>
                  <a:pt x="7202" y="7940"/>
                  <a:pt x="7267" y="7921"/>
                  <a:pt x="7330" y="7921"/>
                </a:cubicBezTo>
                <a:close/>
                <a:moveTo>
                  <a:pt x="3337" y="7947"/>
                </a:moveTo>
                <a:cubicBezTo>
                  <a:pt x="3397" y="7947"/>
                  <a:pt x="3461" y="7966"/>
                  <a:pt x="3525" y="8002"/>
                </a:cubicBezTo>
                <a:cubicBezTo>
                  <a:pt x="3644" y="8050"/>
                  <a:pt x="3692" y="8264"/>
                  <a:pt x="3597" y="8407"/>
                </a:cubicBezTo>
                <a:cubicBezTo>
                  <a:pt x="3553" y="8510"/>
                  <a:pt x="3464" y="8558"/>
                  <a:pt x="3369" y="8558"/>
                </a:cubicBezTo>
                <a:cubicBezTo>
                  <a:pt x="3309" y="8558"/>
                  <a:pt x="3247" y="8539"/>
                  <a:pt x="3192" y="8502"/>
                </a:cubicBezTo>
                <a:cubicBezTo>
                  <a:pt x="3049" y="8407"/>
                  <a:pt x="3001" y="8240"/>
                  <a:pt x="3097" y="8098"/>
                </a:cubicBezTo>
                <a:cubicBezTo>
                  <a:pt x="3155" y="7995"/>
                  <a:pt x="3241" y="7947"/>
                  <a:pt x="3337" y="7947"/>
                </a:cubicBezTo>
                <a:close/>
                <a:moveTo>
                  <a:pt x="5335" y="1"/>
                </a:moveTo>
                <a:cubicBezTo>
                  <a:pt x="4978" y="1"/>
                  <a:pt x="4644" y="167"/>
                  <a:pt x="4478" y="501"/>
                </a:cubicBezTo>
                <a:lnTo>
                  <a:pt x="3359" y="2549"/>
                </a:lnTo>
                <a:cubicBezTo>
                  <a:pt x="3311" y="2644"/>
                  <a:pt x="3239" y="2692"/>
                  <a:pt x="3168" y="2692"/>
                </a:cubicBezTo>
                <a:lnTo>
                  <a:pt x="858" y="3144"/>
                </a:lnTo>
                <a:cubicBezTo>
                  <a:pt x="501" y="3216"/>
                  <a:pt x="239" y="3478"/>
                  <a:pt x="120" y="3811"/>
                </a:cubicBezTo>
                <a:cubicBezTo>
                  <a:pt x="1" y="4144"/>
                  <a:pt x="96" y="4525"/>
                  <a:pt x="334" y="4787"/>
                </a:cubicBezTo>
                <a:lnTo>
                  <a:pt x="1930" y="6502"/>
                </a:lnTo>
                <a:cubicBezTo>
                  <a:pt x="2001" y="6573"/>
                  <a:pt x="2025" y="6669"/>
                  <a:pt x="2025" y="6740"/>
                </a:cubicBezTo>
                <a:lnTo>
                  <a:pt x="1739" y="9098"/>
                </a:lnTo>
                <a:cubicBezTo>
                  <a:pt x="1668" y="9455"/>
                  <a:pt x="1811" y="9812"/>
                  <a:pt x="2120" y="10027"/>
                </a:cubicBezTo>
                <a:cubicBezTo>
                  <a:pt x="2287" y="10152"/>
                  <a:pt x="2478" y="10212"/>
                  <a:pt x="2675" y="10212"/>
                </a:cubicBezTo>
                <a:cubicBezTo>
                  <a:pt x="2815" y="10212"/>
                  <a:pt x="2958" y="10181"/>
                  <a:pt x="3097" y="10122"/>
                </a:cubicBezTo>
                <a:lnTo>
                  <a:pt x="5192" y="9098"/>
                </a:lnTo>
                <a:cubicBezTo>
                  <a:pt x="5228" y="9086"/>
                  <a:pt x="5270" y="9080"/>
                  <a:pt x="5314" y="9080"/>
                </a:cubicBezTo>
                <a:cubicBezTo>
                  <a:pt x="5359" y="9080"/>
                  <a:pt x="5407" y="9086"/>
                  <a:pt x="5454" y="9098"/>
                </a:cubicBezTo>
                <a:lnTo>
                  <a:pt x="7526" y="10122"/>
                </a:lnTo>
                <a:cubicBezTo>
                  <a:pt x="7693" y="10169"/>
                  <a:pt x="7812" y="10193"/>
                  <a:pt x="7955" y="10193"/>
                </a:cubicBezTo>
                <a:cubicBezTo>
                  <a:pt x="8169" y="10193"/>
                  <a:pt x="8336" y="10146"/>
                  <a:pt x="8526" y="10027"/>
                </a:cubicBezTo>
                <a:cubicBezTo>
                  <a:pt x="8812" y="9812"/>
                  <a:pt x="8955" y="9455"/>
                  <a:pt x="8907" y="9098"/>
                </a:cubicBezTo>
                <a:lnTo>
                  <a:pt x="8598" y="6740"/>
                </a:lnTo>
                <a:cubicBezTo>
                  <a:pt x="8598" y="6669"/>
                  <a:pt x="8598" y="6573"/>
                  <a:pt x="8693" y="6502"/>
                </a:cubicBezTo>
                <a:lnTo>
                  <a:pt x="10336" y="4787"/>
                </a:lnTo>
                <a:cubicBezTo>
                  <a:pt x="10574" y="4525"/>
                  <a:pt x="10670" y="4168"/>
                  <a:pt x="10550" y="3811"/>
                </a:cubicBezTo>
                <a:cubicBezTo>
                  <a:pt x="10431" y="3454"/>
                  <a:pt x="10146" y="3216"/>
                  <a:pt x="9788" y="3144"/>
                </a:cubicBezTo>
                <a:lnTo>
                  <a:pt x="7502" y="2692"/>
                </a:lnTo>
                <a:cubicBezTo>
                  <a:pt x="7407" y="2668"/>
                  <a:pt x="7336" y="2644"/>
                  <a:pt x="7288" y="2549"/>
                </a:cubicBezTo>
                <a:lnTo>
                  <a:pt x="6192" y="501"/>
                </a:lnTo>
                <a:cubicBezTo>
                  <a:pt x="6026" y="167"/>
                  <a:pt x="5692" y="1"/>
                  <a:pt x="5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45"/>
          <p:cNvGrpSpPr/>
          <p:nvPr/>
        </p:nvGrpSpPr>
        <p:grpSpPr>
          <a:xfrm>
            <a:off x="5131087" y="1598607"/>
            <a:ext cx="370836" cy="368334"/>
            <a:chOff x="5119914" y="1600257"/>
            <a:chExt cx="370836" cy="368334"/>
          </a:xfrm>
        </p:grpSpPr>
        <p:sp>
          <p:nvSpPr>
            <p:cNvPr id="637" name="Google Shape;637;p45"/>
            <p:cNvSpPr/>
            <p:nvPr/>
          </p:nvSpPr>
          <p:spPr>
            <a:xfrm>
              <a:off x="5131487" y="1834472"/>
              <a:ext cx="110139" cy="74549"/>
            </a:xfrm>
            <a:custGeom>
              <a:avLst/>
              <a:gdLst/>
              <a:ahLst/>
              <a:cxnLst/>
              <a:rect l="l" t="t" r="r" b="b"/>
              <a:pathLst>
                <a:path w="3169" h="2145" extrusionOk="0">
                  <a:moveTo>
                    <a:pt x="144" y="1"/>
                  </a:moveTo>
                  <a:cubicBezTo>
                    <a:pt x="144" y="25"/>
                    <a:pt x="120" y="48"/>
                    <a:pt x="120" y="72"/>
                  </a:cubicBezTo>
                  <a:cubicBezTo>
                    <a:pt x="1" y="429"/>
                    <a:pt x="25" y="834"/>
                    <a:pt x="239" y="1144"/>
                  </a:cubicBezTo>
                  <a:cubicBezTo>
                    <a:pt x="453" y="1477"/>
                    <a:pt x="739" y="1692"/>
                    <a:pt x="1120" y="1739"/>
                  </a:cubicBezTo>
                  <a:lnTo>
                    <a:pt x="3168" y="214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5119914" y="1722734"/>
              <a:ext cx="120044" cy="158135"/>
            </a:xfrm>
            <a:custGeom>
              <a:avLst/>
              <a:gdLst/>
              <a:ahLst/>
              <a:cxnLst/>
              <a:rect l="l" t="t" r="r" b="b"/>
              <a:pathLst>
                <a:path w="3454" h="4550" extrusionOk="0">
                  <a:moveTo>
                    <a:pt x="858" y="1"/>
                  </a:moveTo>
                  <a:cubicBezTo>
                    <a:pt x="715" y="72"/>
                    <a:pt x="596" y="168"/>
                    <a:pt x="477" y="287"/>
                  </a:cubicBezTo>
                  <a:cubicBezTo>
                    <a:pt x="143" y="620"/>
                    <a:pt x="0" y="1072"/>
                    <a:pt x="72" y="1549"/>
                  </a:cubicBezTo>
                  <a:cubicBezTo>
                    <a:pt x="120" y="1977"/>
                    <a:pt x="358" y="2406"/>
                    <a:pt x="739" y="2644"/>
                  </a:cubicBezTo>
                  <a:lnTo>
                    <a:pt x="3454" y="4549"/>
                  </a:lnTo>
                  <a:lnTo>
                    <a:pt x="1191" y="763"/>
                  </a:lnTo>
                  <a:cubicBezTo>
                    <a:pt x="1048" y="525"/>
                    <a:pt x="929" y="263"/>
                    <a:pt x="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5215907" y="1926364"/>
              <a:ext cx="178015" cy="42227"/>
            </a:xfrm>
            <a:custGeom>
              <a:avLst/>
              <a:gdLst/>
              <a:ahLst/>
              <a:cxnLst/>
              <a:rect l="l" t="t" r="r" b="b"/>
              <a:pathLst>
                <a:path w="5122" h="1215" extrusionOk="0">
                  <a:moveTo>
                    <a:pt x="1" y="0"/>
                  </a:moveTo>
                  <a:lnTo>
                    <a:pt x="1" y="48"/>
                  </a:lnTo>
                  <a:cubicBezTo>
                    <a:pt x="1" y="667"/>
                    <a:pt x="525" y="1215"/>
                    <a:pt x="1168" y="1215"/>
                  </a:cubicBezTo>
                  <a:lnTo>
                    <a:pt x="3978" y="1215"/>
                  </a:lnTo>
                  <a:cubicBezTo>
                    <a:pt x="4597" y="1215"/>
                    <a:pt x="5121" y="715"/>
                    <a:pt x="5121" y="48"/>
                  </a:cubicBezTo>
                  <a:lnTo>
                    <a:pt x="5121" y="0"/>
                  </a:lnTo>
                  <a:lnTo>
                    <a:pt x="2930" y="405"/>
                  </a:lnTo>
                  <a:cubicBezTo>
                    <a:pt x="2859" y="453"/>
                    <a:pt x="2811" y="453"/>
                    <a:pt x="2740" y="453"/>
                  </a:cubicBezTo>
                  <a:cubicBezTo>
                    <a:pt x="2695" y="459"/>
                    <a:pt x="2649" y="462"/>
                    <a:pt x="2601" y="462"/>
                  </a:cubicBezTo>
                  <a:cubicBezTo>
                    <a:pt x="2473" y="462"/>
                    <a:pt x="2338" y="440"/>
                    <a:pt x="2216" y="40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5370706" y="1834472"/>
              <a:ext cx="110104" cy="74549"/>
            </a:xfrm>
            <a:custGeom>
              <a:avLst/>
              <a:gdLst/>
              <a:ahLst/>
              <a:cxnLst/>
              <a:rect l="l" t="t" r="r" b="b"/>
              <a:pathLst>
                <a:path w="3168" h="2145" extrusionOk="0">
                  <a:moveTo>
                    <a:pt x="3001" y="1"/>
                  </a:moveTo>
                  <a:lnTo>
                    <a:pt x="0" y="2144"/>
                  </a:lnTo>
                  <a:lnTo>
                    <a:pt x="2048" y="1739"/>
                  </a:lnTo>
                  <a:cubicBezTo>
                    <a:pt x="2429" y="1692"/>
                    <a:pt x="2715" y="1477"/>
                    <a:pt x="2929" y="1144"/>
                  </a:cubicBezTo>
                  <a:cubicBezTo>
                    <a:pt x="3144" y="834"/>
                    <a:pt x="3168" y="429"/>
                    <a:pt x="3049" y="72"/>
                  </a:cubicBezTo>
                  <a:cubicBezTo>
                    <a:pt x="3025" y="48"/>
                    <a:pt x="3025" y="25"/>
                    <a:pt x="3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5373174" y="1724402"/>
              <a:ext cx="117576" cy="155633"/>
            </a:xfrm>
            <a:custGeom>
              <a:avLst/>
              <a:gdLst/>
              <a:ahLst/>
              <a:cxnLst/>
              <a:rect l="l" t="t" r="r" b="b"/>
              <a:pathLst>
                <a:path w="3383" h="4478" extrusionOk="0">
                  <a:moveTo>
                    <a:pt x="2573" y="0"/>
                  </a:moveTo>
                  <a:cubicBezTo>
                    <a:pt x="2501" y="239"/>
                    <a:pt x="2430" y="477"/>
                    <a:pt x="2263" y="691"/>
                  </a:cubicBezTo>
                  <a:lnTo>
                    <a:pt x="1" y="4478"/>
                  </a:lnTo>
                  <a:lnTo>
                    <a:pt x="2620" y="2620"/>
                  </a:lnTo>
                  <a:cubicBezTo>
                    <a:pt x="3001" y="2382"/>
                    <a:pt x="3239" y="1977"/>
                    <a:pt x="3311" y="1525"/>
                  </a:cubicBezTo>
                  <a:cubicBezTo>
                    <a:pt x="3382" y="1048"/>
                    <a:pt x="3216" y="596"/>
                    <a:pt x="2906" y="262"/>
                  </a:cubicBezTo>
                  <a:cubicBezTo>
                    <a:pt x="2811" y="143"/>
                    <a:pt x="2692" y="72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5167910" y="1648254"/>
              <a:ext cx="76183" cy="198660"/>
            </a:xfrm>
            <a:custGeom>
              <a:avLst/>
              <a:gdLst/>
              <a:ahLst/>
              <a:cxnLst/>
              <a:rect l="l" t="t" r="r" b="b"/>
              <a:pathLst>
                <a:path w="2192" h="5716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358" y="24"/>
                    <a:pt x="1215" y="48"/>
                    <a:pt x="1096" y="120"/>
                  </a:cubicBezTo>
                  <a:cubicBezTo>
                    <a:pt x="620" y="286"/>
                    <a:pt x="287" y="667"/>
                    <a:pt x="144" y="1191"/>
                  </a:cubicBezTo>
                  <a:cubicBezTo>
                    <a:pt x="1" y="1644"/>
                    <a:pt x="48" y="2191"/>
                    <a:pt x="358" y="2620"/>
                  </a:cubicBezTo>
                  <a:lnTo>
                    <a:pt x="2192" y="5716"/>
                  </a:lnTo>
                  <a:lnTo>
                    <a:pt x="1477" y="858"/>
                  </a:lnTo>
                  <a:cubicBezTo>
                    <a:pt x="1406" y="548"/>
                    <a:pt x="1406" y="262"/>
                    <a:pt x="1477" y="1"/>
                  </a:cubicBezTo>
                  <a:close/>
                  <a:moveTo>
                    <a:pt x="2192" y="5716"/>
                  </a:moveTo>
                  <a:lnTo>
                    <a:pt x="2192" y="5716"/>
                  </a:lnTo>
                  <a:lnTo>
                    <a:pt x="2192" y="57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5238255" y="1600257"/>
              <a:ext cx="134120" cy="322005"/>
            </a:xfrm>
            <a:custGeom>
              <a:avLst/>
              <a:gdLst/>
              <a:ahLst/>
              <a:cxnLst/>
              <a:rect l="l" t="t" r="r" b="b"/>
              <a:pathLst>
                <a:path w="3859" h="9265" extrusionOk="0">
                  <a:moveTo>
                    <a:pt x="1930" y="0"/>
                  </a:moveTo>
                  <a:cubicBezTo>
                    <a:pt x="1358" y="0"/>
                    <a:pt x="858" y="238"/>
                    <a:pt x="501" y="691"/>
                  </a:cubicBezTo>
                  <a:cubicBezTo>
                    <a:pt x="144" y="1096"/>
                    <a:pt x="1" y="1667"/>
                    <a:pt x="72" y="2239"/>
                  </a:cubicBezTo>
                  <a:lnTo>
                    <a:pt x="1001" y="8407"/>
                  </a:lnTo>
                  <a:cubicBezTo>
                    <a:pt x="1025" y="8883"/>
                    <a:pt x="1454" y="9264"/>
                    <a:pt x="1930" y="9264"/>
                  </a:cubicBezTo>
                  <a:cubicBezTo>
                    <a:pt x="2382" y="9264"/>
                    <a:pt x="2763" y="8931"/>
                    <a:pt x="2859" y="8478"/>
                  </a:cubicBezTo>
                  <a:lnTo>
                    <a:pt x="3764" y="2167"/>
                  </a:lnTo>
                  <a:cubicBezTo>
                    <a:pt x="3859" y="1643"/>
                    <a:pt x="3716" y="1072"/>
                    <a:pt x="3359" y="667"/>
                  </a:cubicBezTo>
                  <a:cubicBezTo>
                    <a:pt x="3002" y="238"/>
                    <a:pt x="2501" y="0"/>
                    <a:pt x="1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5366570" y="1646586"/>
              <a:ext cx="79485" cy="203664"/>
            </a:xfrm>
            <a:custGeom>
              <a:avLst/>
              <a:gdLst/>
              <a:ahLst/>
              <a:cxnLst/>
              <a:rect l="l" t="t" r="r" b="b"/>
              <a:pathLst>
                <a:path w="2287" h="5860" extrusionOk="0">
                  <a:moveTo>
                    <a:pt x="738" y="1"/>
                  </a:moveTo>
                  <a:cubicBezTo>
                    <a:pt x="738" y="310"/>
                    <a:pt x="738" y="596"/>
                    <a:pt x="715" y="906"/>
                  </a:cubicBezTo>
                  <a:lnTo>
                    <a:pt x="0" y="5859"/>
                  </a:lnTo>
                  <a:lnTo>
                    <a:pt x="1929" y="2620"/>
                  </a:lnTo>
                  <a:cubicBezTo>
                    <a:pt x="2191" y="2216"/>
                    <a:pt x="2286" y="1668"/>
                    <a:pt x="2144" y="1192"/>
                  </a:cubicBezTo>
                  <a:cubicBezTo>
                    <a:pt x="1977" y="715"/>
                    <a:pt x="1620" y="334"/>
                    <a:pt x="1191" y="120"/>
                  </a:cubicBezTo>
                  <a:cubicBezTo>
                    <a:pt x="1024" y="72"/>
                    <a:pt x="881" y="25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45"/>
          <p:cNvGrpSpPr/>
          <p:nvPr/>
        </p:nvGrpSpPr>
        <p:grpSpPr>
          <a:xfrm>
            <a:off x="5853645" y="1662747"/>
            <a:ext cx="367534" cy="240053"/>
            <a:chOff x="5854045" y="1598589"/>
            <a:chExt cx="367534" cy="240053"/>
          </a:xfrm>
        </p:grpSpPr>
        <p:sp>
          <p:nvSpPr>
            <p:cNvPr id="646" name="Google Shape;646;p45"/>
            <p:cNvSpPr/>
            <p:nvPr/>
          </p:nvSpPr>
          <p:spPr>
            <a:xfrm>
              <a:off x="5930193" y="1687145"/>
              <a:ext cx="216906" cy="40594"/>
            </a:xfrm>
            <a:custGeom>
              <a:avLst/>
              <a:gdLst/>
              <a:ahLst/>
              <a:cxnLst/>
              <a:rect l="l" t="t" r="r" b="b"/>
              <a:pathLst>
                <a:path w="6241" h="1168" extrusionOk="0">
                  <a:moveTo>
                    <a:pt x="620" y="1"/>
                  </a:moveTo>
                  <a:lnTo>
                    <a:pt x="1" y="239"/>
                  </a:lnTo>
                  <a:cubicBezTo>
                    <a:pt x="1" y="263"/>
                    <a:pt x="25" y="310"/>
                    <a:pt x="25" y="310"/>
                  </a:cubicBezTo>
                  <a:cubicBezTo>
                    <a:pt x="406" y="715"/>
                    <a:pt x="1501" y="1168"/>
                    <a:pt x="3121" y="1168"/>
                  </a:cubicBezTo>
                  <a:cubicBezTo>
                    <a:pt x="4669" y="1168"/>
                    <a:pt x="5859" y="739"/>
                    <a:pt x="6240" y="263"/>
                  </a:cubicBezTo>
                  <a:lnTo>
                    <a:pt x="6240" y="239"/>
                  </a:lnTo>
                  <a:lnTo>
                    <a:pt x="5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5884699" y="1703723"/>
              <a:ext cx="307929" cy="78651"/>
            </a:xfrm>
            <a:custGeom>
              <a:avLst/>
              <a:gdLst/>
              <a:ahLst/>
              <a:cxnLst/>
              <a:rect l="l" t="t" r="r" b="b"/>
              <a:pathLst>
                <a:path w="8860" h="2263" extrusionOk="0">
                  <a:moveTo>
                    <a:pt x="715" y="0"/>
                  </a:moveTo>
                  <a:lnTo>
                    <a:pt x="0" y="262"/>
                  </a:lnTo>
                  <a:lnTo>
                    <a:pt x="0" y="310"/>
                  </a:lnTo>
                  <a:cubicBezTo>
                    <a:pt x="167" y="810"/>
                    <a:pt x="643" y="1238"/>
                    <a:pt x="1357" y="1619"/>
                  </a:cubicBezTo>
                  <a:cubicBezTo>
                    <a:pt x="2191" y="2024"/>
                    <a:pt x="3310" y="2262"/>
                    <a:pt x="4430" y="2262"/>
                  </a:cubicBezTo>
                  <a:cubicBezTo>
                    <a:pt x="6597" y="2262"/>
                    <a:pt x="8478" y="1429"/>
                    <a:pt x="8859" y="310"/>
                  </a:cubicBezTo>
                  <a:lnTo>
                    <a:pt x="8859" y="262"/>
                  </a:lnTo>
                  <a:lnTo>
                    <a:pt x="8145" y="0"/>
                  </a:lnTo>
                  <a:lnTo>
                    <a:pt x="8145" y="24"/>
                  </a:lnTo>
                  <a:cubicBezTo>
                    <a:pt x="7930" y="357"/>
                    <a:pt x="7549" y="643"/>
                    <a:pt x="6978" y="857"/>
                  </a:cubicBezTo>
                  <a:cubicBezTo>
                    <a:pt x="6311" y="1143"/>
                    <a:pt x="5382" y="1286"/>
                    <a:pt x="4430" y="1286"/>
                  </a:cubicBezTo>
                  <a:cubicBezTo>
                    <a:pt x="3453" y="1286"/>
                    <a:pt x="2524" y="1143"/>
                    <a:pt x="1810" y="834"/>
                  </a:cubicBezTo>
                  <a:cubicBezTo>
                    <a:pt x="1310" y="619"/>
                    <a:pt x="929" y="333"/>
                    <a:pt x="738" y="24"/>
                  </a:cubicBezTo>
                  <a:lnTo>
                    <a:pt x="7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5952540" y="1644118"/>
              <a:ext cx="169709" cy="21548"/>
            </a:xfrm>
            <a:custGeom>
              <a:avLst/>
              <a:gdLst/>
              <a:ahLst/>
              <a:cxnLst/>
              <a:rect l="l" t="t" r="r" b="b"/>
              <a:pathLst>
                <a:path w="4883" h="620" extrusionOk="0">
                  <a:moveTo>
                    <a:pt x="239" y="0"/>
                  </a:moveTo>
                  <a:cubicBezTo>
                    <a:pt x="168" y="167"/>
                    <a:pt x="72" y="381"/>
                    <a:pt x="1" y="620"/>
                  </a:cubicBezTo>
                  <a:lnTo>
                    <a:pt x="4883" y="620"/>
                  </a:lnTo>
                  <a:cubicBezTo>
                    <a:pt x="4835" y="405"/>
                    <a:pt x="4764" y="191"/>
                    <a:pt x="4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5854045" y="1720267"/>
              <a:ext cx="367534" cy="118376"/>
            </a:xfrm>
            <a:custGeom>
              <a:avLst/>
              <a:gdLst/>
              <a:ahLst/>
              <a:cxnLst/>
              <a:rect l="l" t="t" r="r" b="b"/>
              <a:pathLst>
                <a:path w="10575" h="3406" extrusionOk="0">
                  <a:moveTo>
                    <a:pt x="311" y="0"/>
                  </a:moveTo>
                  <a:lnTo>
                    <a:pt x="239" y="24"/>
                  </a:lnTo>
                  <a:cubicBezTo>
                    <a:pt x="96" y="96"/>
                    <a:pt x="1" y="239"/>
                    <a:pt x="72" y="381"/>
                  </a:cubicBezTo>
                  <a:cubicBezTo>
                    <a:pt x="287" y="1239"/>
                    <a:pt x="906" y="2025"/>
                    <a:pt x="1906" y="2549"/>
                  </a:cubicBezTo>
                  <a:cubicBezTo>
                    <a:pt x="2859" y="3096"/>
                    <a:pt x="4097" y="3406"/>
                    <a:pt x="5335" y="3406"/>
                  </a:cubicBezTo>
                  <a:cubicBezTo>
                    <a:pt x="6598" y="3406"/>
                    <a:pt x="7812" y="3096"/>
                    <a:pt x="8765" y="2549"/>
                  </a:cubicBezTo>
                  <a:cubicBezTo>
                    <a:pt x="9741" y="2001"/>
                    <a:pt x="10408" y="1215"/>
                    <a:pt x="10575" y="381"/>
                  </a:cubicBezTo>
                  <a:lnTo>
                    <a:pt x="10575" y="262"/>
                  </a:lnTo>
                  <a:cubicBezTo>
                    <a:pt x="10551" y="167"/>
                    <a:pt x="10503" y="96"/>
                    <a:pt x="10408" y="24"/>
                  </a:cubicBezTo>
                  <a:lnTo>
                    <a:pt x="10336" y="0"/>
                  </a:lnTo>
                  <a:lnTo>
                    <a:pt x="10336" y="24"/>
                  </a:lnTo>
                  <a:cubicBezTo>
                    <a:pt x="10098" y="643"/>
                    <a:pt x="9527" y="1215"/>
                    <a:pt x="8693" y="1644"/>
                  </a:cubicBezTo>
                  <a:cubicBezTo>
                    <a:pt x="7788" y="2120"/>
                    <a:pt x="6550" y="2382"/>
                    <a:pt x="5312" y="2382"/>
                  </a:cubicBezTo>
                  <a:cubicBezTo>
                    <a:pt x="4097" y="2382"/>
                    <a:pt x="2906" y="2120"/>
                    <a:pt x="1978" y="1667"/>
                  </a:cubicBezTo>
                  <a:cubicBezTo>
                    <a:pt x="1120" y="1239"/>
                    <a:pt x="549" y="643"/>
                    <a:pt x="311" y="24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5979024" y="1598589"/>
              <a:ext cx="120079" cy="24885"/>
            </a:xfrm>
            <a:custGeom>
              <a:avLst/>
              <a:gdLst/>
              <a:ahLst/>
              <a:cxnLst/>
              <a:rect l="l" t="t" r="r" b="b"/>
              <a:pathLst>
                <a:path w="3455" h="716" extrusionOk="0">
                  <a:moveTo>
                    <a:pt x="1716" y="1"/>
                  </a:moveTo>
                  <a:cubicBezTo>
                    <a:pt x="1073" y="1"/>
                    <a:pt x="430" y="263"/>
                    <a:pt x="1" y="715"/>
                  </a:cubicBezTo>
                  <a:lnTo>
                    <a:pt x="3454" y="715"/>
                  </a:lnTo>
                  <a:cubicBezTo>
                    <a:pt x="3002" y="263"/>
                    <a:pt x="2382" y="1"/>
                    <a:pt x="1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45"/>
          <p:cNvGrpSpPr/>
          <p:nvPr/>
        </p:nvGrpSpPr>
        <p:grpSpPr>
          <a:xfrm>
            <a:off x="6587376" y="1600066"/>
            <a:ext cx="368334" cy="365414"/>
            <a:chOff x="6587376" y="1598207"/>
            <a:chExt cx="368334" cy="365414"/>
          </a:xfrm>
        </p:grpSpPr>
        <p:sp>
          <p:nvSpPr>
            <p:cNvPr id="652" name="Google Shape;652;p45"/>
            <p:cNvSpPr/>
            <p:nvPr/>
          </p:nvSpPr>
          <p:spPr>
            <a:xfrm>
              <a:off x="6614694" y="1707859"/>
              <a:ext cx="147361" cy="255762"/>
            </a:xfrm>
            <a:custGeom>
              <a:avLst/>
              <a:gdLst/>
              <a:ahLst/>
              <a:cxnLst/>
              <a:rect l="l" t="t" r="r" b="b"/>
              <a:pathLst>
                <a:path w="4240" h="7359" extrusionOk="0">
                  <a:moveTo>
                    <a:pt x="1667" y="0"/>
                  </a:moveTo>
                  <a:cubicBezTo>
                    <a:pt x="1406" y="1262"/>
                    <a:pt x="1048" y="2382"/>
                    <a:pt x="96" y="3120"/>
                  </a:cubicBezTo>
                  <a:cubicBezTo>
                    <a:pt x="72" y="3167"/>
                    <a:pt x="48" y="3167"/>
                    <a:pt x="0" y="3167"/>
                  </a:cubicBezTo>
                  <a:cubicBezTo>
                    <a:pt x="48" y="3287"/>
                    <a:pt x="72" y="3406"/>
                    <a:pt x="72" y="3549"/>
                  </a:cubicBezTo>
                  <a:cubicBezTo>
                    <a:pt x="96" y="3834"/>
                    <a:pt x="120" y="4168"/>
                    <a:pt x="120" y="4501"/>
                  </a:cubicBezTo>
                  <a:cubicBezTo>
                    <a:pt x="167" y="5192"/>
                    <a:pt x="191" y="5858"/>
                    <a:pt x="453" y="6406"/>
                  </a:cubicBezTo>
                  <a:cubicBezTo>
                    <a:pt x="786" y="7049"/>
                    <a:pt x="1382" y="7359"/>
                    <a:pt x="2263" y="7359"/>
                  </a:cubicBezTo>
                  <a:lnTo>
                    <a:pt x="2310" y="7359"/>
                  </a:lnTo>
                  <a:cubicBezTo>
                    <a:pt x="2930" y="7359"/>
                    <a:pt x="3406" y="7168"/>
                    <a:pt x="3692" y="6811"/>
                  </a:cubicBezTo>
                  <a:cubicBezTo>
                    <a:pt x="4239" y="6168"/>
                    <a:pt x="4097" y="5120"/>
                    <a:pt x="3906" y="4191"/>
                  </a:cubicBezTo>
                  <a:cubicBezTo>
                    <a:pt x="3882" y="3930"/>
                    <a:pt x="3858" y="3691"/>
                    <a:pt x="3811" y="3453"/>
                  </a:cubicBezTo>
                  <a:cubicBezTo>
                    <a:pt x="3787" y="3215"/>
                    <a:pt x="3787" y="3001"/>
                    <a:pt x="3787" y="2810"/>
                  </a:cubicBezTo>
                  <a:cubicBezTo>
                    <a:pt x="3049" y="2358"/>
                    <a:pt x="2215" y="1215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6587376" y="1598381"/>
              <a:ext cx="176347" cy="197235"/>
            </a:xfrm>
            <a:custGeom>
              <a:avLst/>
              <a:gdLst/>
              <a:ahLst/>
              <a:cxnLst/>
              <a:rect l="l" t="t" r="r" b="b"/>
              <a:pathLst>
                <a:path w="5074" h="5675" extrusionOk="0">
                  <a:moveTo>
                    <a:pt x="2430" y="1"/>
                  </a:moveTo>
                  <a:cubicBezTo>
                    <a:pt x="2360" y="1"/>
                    <a:pt x="2288" y="3"/>
                    <a:pt x="2215" y="7"/>
                  </a:cubicBezTo>
                  <a:cubicBezTo>
                    <a:pt x="1477" y="30"/>
                    <a:pt x="882" y="388"/>
                    <a:pt x="501" y="1007"/>
                  </a:cubicBezTo>
                  <a:cubicBezTo>
                    <a:pt x="72" y="1721"/>
                    <a:pt x="1" y="2579"/>
                    <a:pt x="24" y="3222"/>
                  </a:cubicBezTo>
                  <a:cubicBezTo>
                    <a:pt x="48" y="3984"/>
                    <a:pt x="191" y="4770"/>
                    <a:pt x="501" y="5389"/>
                  </a:cubicBezTo>
                  <a:cubicBezTo>
                    <a:pt x="548" y="5484"/>
                    <a:pt x="596" y="5603"/>
                    <a:pt x="620" y="5674"/>
                  </a:cubicBezTo>
                  <a:cubicBezTo>
                    <a:pt x="1477" y="4936"/>
                    <a:pt x="1715" y="3722"/>
                    <a:pt x="2025" y="2317"/>
                  </a:cubicBezTo>
                  <a:cubicBezTo>
                    <a:pt x="2049" y="2198"/>
                    <a:pt x="2049" y="2102"/>
                    <a:pt x="2072" y="1983"/>
                  </a:cubicBezTo>
                  <a:cubicBezTo>
                    <a:pt x="2096" y="1840"/>
                    <a:pt x="2215" y="1745"/>
                    <a:pt x="2382" y="1745"/>
                  </a:cubicBezTo>
                  <a:cubicBezTo>
                    <a:pt x="2525" y="1745"/>
                    <a:pt x="2644" y="1840"/>
                    <a:pt x="2668" y="1959"/>
                  </a:cubicBezTo>
                  <a:cubicBezTo>
                    <a:pt x="3096" y="3341"/>
                    <a:pt x="3954" y="4674"/>
                    <a:pt x="4644" y="5246"/>
                  </a:cubicBezTo>
                  <a:cubicBezTo>
                    <a:pt x="4668" y="5127"/>
                    <a:pt x="4668" y="5031"/>
                    <a:pt x="4692" y="4912"/>
                  </a:cubicBezTo>
                  <a:cubicBezTo>
                    <a:pt x="5073" y="2936"/>
                    <a:pt x="4930" y="1555"/>
                    <a:pt x="4216" y="745"/>
                  </a:cubicBezTo>
                  <a:cubicBezTo>
                    <a:pt x="3801" y="243"/>
                    <a:pt x="3206" y="1"/>
                    <a:pt x="2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6780232" y="1707859"/>
              <a:ext cx="147361" cy="255762"/>
            </a:xfrm>
            <a:custGeom>
              <a:avLst/>
              <a:gdLst/>
              <a:ahLst/>
              <a:cxnLst/>
              <a:rect l="l" t="t" r="r" b="b"/>
              <a:pathLst>
                <a:path w="4240" h="7359" extrusionOk="0">
                  <a:moveTo>
                    <a:pt x="2596" y="0"/>
                  </a:moveTo>
                  <a:cubicBezTo>
                    <a:pt x="2025" y="1215"/>
                    <a:pt x="1191" y="2382"/>
                    <a:pt x="477" y="2810"/>
                  </a:cubicBezTo>
                  <a:cubicBezTo>
                    <a:pt x="477" y="3001"/>
                    <a:pt x="477" y="3215"/>
                    <a:pt x="453" y="3453"/>
                  </a:cubicBezTo>
                  <a:cubicBezTo>
                    <a:pt x="429" y="3691"/>
                    <a:pt x="405" y="3930"/>
                    <a:pt x="334" y="4191"/>
                  </a:cubicBezTo>
                  <a:cubicBezTo>
                    <a:pt x="191" y="5120"/>
                    <a:pt x="0" y="6168"/>
                    <a:pt x="548" y="6811"/>
                  </a:cubicBezTo>
                  <a:cubicBezTo>
                    <a:pt x="834" y="7168"/>
                    <a:pt x="1310" y="7359"/>
                    <a:pt x="1953" y="7359"/>
                  </a:cubicBezTo>
                  <a:lnTo>
                    <a:pt x="1977" y="7359"/>
                  </a:lnTo>
                  <a:cubicBezTo>
                    <a:pt x="2858" y="7359"/>
                    <a:pt x="3453" y="7025"/>
                    <a:pt x="3787" y="6406"/>
                  </a:cubicBezTo>
                  <a:cubicBezTo>
                    <a:pt x="4049" y="5858"/>
                    <a:pt x="4096" y="5144"/>
                    <a:pt x="4120" y="4501"/>
                  </a:cubicBezTo>
                  <a:cubicBezTo>
                    <a:pt x="4120" y="4168"/>
                    <a:pt x="4144" y="3834"/>
                    <a:pt x="4168" y="3549"/>
                  </a:cubicBezTo>
                  <a:cubicBezTo>
                    <a:pt x="4216" y="3429"/>
                    <a:pt x="4216" y="3287"/>
                    <a:pt x="4239" y="3167"/>
                  </a:cubicBezTo>
                  <a:cubicBezTo>
                    <a:pt x="4216" y="3167"/>
                    <a:pt x="4168" y="3120"/>
                    <a:pt x="4144" y="3120"/>
                  </a:cubicBezTo>
                  <a:cubicBezTo>
                    <a:pt x="3215" y="2382"/>
                    <a:pt x="2858" y="1262"/>
                    <a:pt x="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6778564" y="1598207"/>
              <a:ext cx="177146" cy="197408"/>
            </a:xfrm>
            <a:custGeom>
              <a:avLst/>
              <a:gdLst/>
              <a:ahLst/>
              <a:cxnLst/>
              <a:rect l="l" t="t" r="r" b="b"/>
              <a:pathLst>
                <a:path w="5097" h="5680" extrusionOk="0">
                  <a:moveTo>
                    <a:pt x="2587" y="0"/>
                  </a:moveTo>
                  <a:cubicBezTo>
                    <a:pt x="1859" y="0"/>
                    <a:pt x="1283" y="261"/>
                    <a:pt x="858" y="750"/>
                  </a:cubicBezTo>
                  <a:cubicBezTo>
                    <a:pt x="144" y="1560"/>
                    <a:pt x="1" y="2941"/>
                    <a:pt x="382" y="4917"/>
                  </a:cubicBezTo>
                  <a:cubicBezTo>
                    <a:pt x="406" y="5036"/>
                    <a:pt x="406" y="5156"/>
                    <a:pt x="453" y="5251"/>
                  </a:cubicBezTo>
                  <a:cubicBezTo>
                    <a:pt x="1120" y="4655"/>
                    <a:pt x="2025" y="3346"/>
                    <a:pt x="2406" y="1964"/>
                  </a:cubicBezTo>
                  <a:cubicBezTo>
                    <a:pt x="2427" y="1836"/>
                    <a:pt x="2564" y="1746"/>
                    <a:pt x="2677" y="1746"/>
                  </a:cubicBezTo>
                  <a:cubicBezTo>
                    <a:pt x="2690" y="1746"/>
                    <a:pt x="2703" y="1748"/>
                    <a:pt x="2716" y="1750"/>
                  </a:cubicBezTo>
                  <a:cubicBezTo>
                    <a:pt x="2858" y="1750"/>
                    <a:pt x="2978" y="1869"/>
                    <a:pt x="3001" y="1988"/>
                  </a:cubicBezTo>
                  <a:cubicBezTo>
                    <a:pt x="3025" y="2107"/>
                    <a:pt x="3073" y="2203"/>
                    <a:pt x="3073" y="2322"/>
                  </a:cubicBezTo>
                  <a:cubicBezTo>
                    <a:pt x="3359" y="3727"/>
                    <a:pt x="3597" y="4941"/>
                    <a:pt x="4454" y="5679"/>
                  </a:cubicBezTo>
                  <a:cubicBezTo>
                    <a:pt x="4502" y="5608"/>
                    <a:pt x="4549" y="5489"/>
                    <a:pt x="4573" y="5394"/>
                  </a:cubicBezTo>
                  <a:cubicBezTo>
                    <a:pt x="4859" y="4775"/>
                    <a:pt x="5026" y="3989"/>
                    <a:pt x="5049" y="3227"/>
                  </a:cubicBezTo>
                  <a:cubicBezTo>
                    <a:pt x="5097" y="2584"/>
                    <a:pt x="5026" y="1726"/>
                    <a:pt x="4573" y="1012"/>
                  </a:cubicBezTo>
                  <a:cubicBezTo>
                    <a:pt x="4192" y="393"/>
                    <a:pt x="3597" y="35"/>
                    <a:pt x="2858" y="12"/>
                  </a:cubicBezTo>
                  <a:cubicBezTo>
                    <a:pt x="2766" y="4"/>
                    <a:pt x="2676" y="0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5"/>
          <p:cNvGrpSpPr/>
          <p:nvPr/>
        </p:nvGrpSpPr>
        <p:grpSpPr>
          <a:xfrm>
            <a:off x="7321542" y="1598190"/>
            <a:ext cx="216037" cy="369168"/>
            <a:chOff x="7321542" y="1598589"/>
            <a:chExt cx="216037" cy="369168"/>
          </a:xfrm>
        </p:grpSpPr>
        <p:sp>
          <p:nvSpPr>
            <p:cNvPr id="657" name="Google Shape;657;p45"/>
            <p:cNvSpPr/>
            <p:nvPr/>
          </p:nvSpPr>
          <p:spPr>
            <a:xfrm>
              <a:off x="7338919" y="1740946"/>
              <a:ext cx="72012" cy="50534"/>
            </a:xfrm>
            <a:custGeom>
              <a:avLst/>
              <a:gdLst/>
              <a:ahLst/>
              <a:cxnLst/>
              <a:rect l="l" t="t" r="r" b="b"/>
              <a:pathLst>
                <a:path w="2072" h="1454" extrusionOk="0">
                  <a:moveTo>
                    <a:pt x="1048" y="1"/>
                  </a:moveTo>
                  <a:lnTo>
                    <a:pt x="0" y="1453"/>
                  </a:lnTo>
                  <a:lnTo>
                    <a:pt x="2072" y="145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7502789" y="1726870"/>
              <a:ext cx="34790" cy="49700"/>
            </a:xfrm>
            <a:custGeom>
              <a:avLst/>
              <a:gdLst/>
              <a:ahLst/>
              <a:cxnLst/>
              <a:rect l="l" t="t" r="r" b="b"/>
              <a:pathLst>
                <a:path w="1001" h="1430" extrusionOk="0">
                  <a:moveTo>
                    <a:pt x="0" y="1"/>
                  </a:moveTo>
                  <a:lnTo>
                    <a:pt x="1001" y="1430"/>
                  </a:lnTo>
                  <a:lnTo>
                    <a:pt x="1001" y="287"/>
                  </a:lnTo>
                  <a:cubicBezTo>
                    <a:pt x="1001" y="144"/>
                    <a:pt x="882" y="1"/>
                    <a:pt x="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7321542" y="1725237"/>
              <a:ext cx="38091" cy="53835"/>
            </a:xfrm>
            <a:custGeom>
              <a:avLst/>
              <a:gdLst/>
              <a:ahLst/>
              <a:cxnLst/>
              <a:rect l="l" t="t" r="r" b="b"/>
              <a:pathLst>
                <a:path w="1096" h="1549" extrusionOk="0">
                  <a:moveTo>
                    <a:pt x="310" y="0"/>
                  </a:moveTo>
                  <a:lnTo>
                    <a:pt x="310" y="48"/>
                  </a:lnTo>
                  <a:cubicBezTo>
                    <a:pt x="119" y="48"/>
                    <a:pt x="0" y="191"/>
                    <a:pt x="0" y="334"/>
                  </a:cubicBezTo>
                  <a:lnTo>
                    <a:pt x="0" y="1548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7450657" y="1740946"/>
              <a:ext cx="72012" cy="50534"/>
            </a:xfrm>
            <a:custGeom>
              <a:avLst/>
              <a:gdLst/>
              <a:ahLst/>
              <a:cxnLst/>
              <a:rect l="l" t="t" r="r" b="b"/>
              <a:pathLst>
                <a:path w="2072" h="1454" extrusionOk="0">
                  <a:moveTo>
                    <a:pt x="1024" y="1"/>
                  </a:moveTo>
                  <a:lnTo>
                    <a:pt x="0" y="1453"/>
                  </a:lnTo>
                  <a:lnTo>
                    <a:pt x="2072" y="1453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7391886" y="1727704"/>
              <a:ext cx="78651" cy="55504"/>
            </a:xfrm>
            <a:custGeom>
              <a:avLst/>
              <a:gdLst/>
              <a:ahLst/>
              <a:cxnLst/>
              <a:rect l="l" t="t" r="r" b="b"/>
              <a:pathLst>
                <a:path w="2263" h="1597" extrusionOk="0">
                  <a:moveTo>
                    <a:pt x="0" y="1"/>
                  </a:moveTo>
                  <a:lnTo>
                    <a:pt x="1143" y="159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7377810" y="1598589"/>
              <a:ext cx="104335" cy="54670"/>
            </a:xfrm>
            <a:custGeom>
              <a:avLst/>
              <a:gdLst/>
              <a:ahLst/>
              <a:cxnLst/>
              <a:rect l="l" t="t" r="r" b="b"/>
              <a:pathLst>
                <a:path w="3002" h="1573" extrusionOk="0">
                  <a:moveTo>
                    <a:pt x="1501" y="1"/>
                  </a:moveTo>
                  <a:cubicBezTo>
                    <a:pt x="834" y="1"/>
                    <a:pt x="262" y="406"/>
                    <a:pt x="0" y="977"/>
                  </a:cubicBezTo>
                  <a:lnTo>
                    <a:pt x="48" y="977"/>
                  </a:lnTo>
                  <a:cubicBezTo>
                    <a:pt x="596" y="977"/>
                    <a:pt x="1120" y="1215"/>
                    <a:pt x="1477" y="1572"/>
                  </a:cubicBezTo>
                  <a:cubicBezTo>
                    <a:pt x="1858" y="1191"/>
                    <a:pt x="2382" y="977"/>
                    <a:pt x="2930" y="977"/>
                  </a:cubicBezTo>
                  <a:lnTo>
                    <a:pt x="3001" y="977"/>
                  </a:lnTo>
                  <a:cubicBezTo>
                    <a:pt x="2739" y="406"/>
                    <a:pt x="2168" y="1"/>
                    <a:pt x="1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7328145" y="1654892"/>
              <a:ext cx="100998" cy="51333"/>
            </a:xfrm>
            <a:custGeom>
              <a:avLst/>
              <a:gdLst/>
              <a:ahLst/>
              <a:cxnLst/>
              <a:rect l="l" t="t" r="r" b="b"/>
              <a:pathLst>
                <a:path w="2906" h="1477" extrusionOk="0">
                  <a:moveTo>
                    <a:pt x="1453" y="0"/>
                  </a:moveTo>
                  <a:cubicBezTo>
                    <a:pt x="644" y="0"/>
                    <a:pt x="1" y="667"/>
                    <a:pt x="1" y="1477"/>
                  </a:cubicBezTo>
                  <a:lnTo>
                    <a:pt x="2906" y="1477"/>
                  </a:lnTo>
                  <a:cubicBezTo>
                    <a:pt x="2906" y="667"/>
                    <a:pt x="2263" y="0"/>
                    <a:pt x="1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7429943" y="1653224"/>
              <a:ext cx="101832" cy="51333"/>
            </a:xfrm>
            <a:custGeom>
              <a:avLst/>
              <a:gdLst/>
              <a:ahLst/>
              <a:cxnLst/>
              <a:rect l="l" t="t" r="r" b="b"/>
              <a:pathLst>
                <a:path w="2930" h="1477" extrusionOk="0">
                  <a:moveTo>
                    <a:pt x="1477" y="0"/>
                  </a:moveTo>
                  <a:cubicBezTo>
                    <a:pt x="668" y="0"/>
                    <a:pt x="1" y="643"/>
                    <a:pt x="1" y="1453"/>
                  </a:cubicBezTo>
                  <a:lnTo>
                    <a:pt x="1" y="1477"/>
                  </a:lnTo>
                  <a:lnTo>
                    <a:pt x="2930" y="1477"/>
                  </a:lnTo>
                  <a:lnTo>
                    <a:pt x="2930" y="1453"/>
                  </a:lnTo>
                  <a:cubicBezTo>
                    <a:pt x="2930" y="643"/>
                    <a:pt x="2263" y="0"/>
                    <a:pt x="1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7356297" y="1813792"/>
              <a:ext cx="148195" cy="153965"/>
            </a:xfrm>
            <a:custGeom>
              <a:avLst/>
              <a:gdLst/>
              <a:ahLst/>
              <a:cxnLst/>
              <a:rect l="l" t="t" r="r" b="b"/>
              <a:pathLst>
                <a:path w="4264" h="4430" extrusionOk="0">
                  <a:moveTo>
                    <a:pt x="0" y="0"/>
                  </a:moveTo>
                  <a:lnTo>
                    <a:pt x="1262" y="3811"/>
                  </a:lnTo>
                  <a:cubicBezTo>
                    <a:pt x="1381" y="4192"/>
                    <a:pt x="1715" y="4430"/>
                    <a:pt x="2120" y="4430"/>
                  </a:cubicBezTo>
                  <a:cubicBezTo>
                    <a:pt x="2548" y="4430"/>
                    <a:pt x="2834" y="4192"/>
                    <a:pt x="2977" y="3811"/>
                  </a:cubicBezTo>
                  <a:lnTo>
                    <a:pt x="4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45"/>
          <p:cNvGrpSpPr/>
          <p:nvPr/>
        </p:nvGrpSpPr>
        <p:grpSpPr>
          <a:xfrm>
            <a:off x="8056489" y="1600675"/>
            <a:ext cx="365032" cy="364198"/>
            <a:chOff x="8056507" y="1599423"/>
            <a:chExt cx="365032" cy="364198"/>
          </a:xfrm>
        </p:grpSpPr>
        <p:sp>
          <p:nvSpPr>
            <p:cNvPr id="667" name="Google Shape;667;p45"/>
            <p:cNvSpPr/>
            <p:nvPr/>
          </p:nvSpPr>
          <p:spPr>
            <a:xfrm>
              <a:off x="8136033" y="1599423"/>
              <a:ext cx="192890" cy="86123"/>
            </a:xfrm>
            <a:custGeom>
              <a:avLst/>
              <a:gdLst/>
              <a:ahLst/>
              <a:cxnLst/>
              <a:rect l="l" t="t" r="r" b="b"/>
              <a:pathLst>
                <a:path w="5550" h="2478" extrusionOk="0">
                  <a:moveTo>
                    <a:pt x="358" y="0"/>
                  </a:moveTo>
                  <a:cubicBezTo>
                    <a:pt x="215" y="0"/>
                    <a:pt x="72" y="143"/>
                    <a:pt x="72" y="286"/>
                  </a:cubicBezTo>
                  <a:lnTo>
                    <a:pt x="72" y="882"/>
                  </a:lnTo>
                  <a:cubicBezTo>
                    <a:pt x="0" y="1048"/>
                    <a:pt x="119" y="1191"/>
                    <a:pt x="310" y="1191"/>
                  </a:cubicBezTo>
                  <a:lnTo>
                    <a:pt x="596" y="1191"/>
                  </a:lnTo>
                  <a:lnTo>
                    <a:pt x="596" y="2287"/>
                  </a:lnTo>
                  <a:cubicBezTo>
                    <a:pt x="691" y="2263"/>
                    <a:pt x="810" y="2239"/>
                    <a:pt x="905" y="2239"/>
                  </a:cubicBezTo>
                  <a:cubicBezTo>
                    <a:pt x="1143" y="2239"/>
                    <a:pt x="1334" y="2310"/>
                    <a:pt x="1524" y="2477"/>
                  </a:cubicBezTo>
                  <a:cubicBezTo>
                    <a:pt x="1691" y="2310"/>
                    <a:pt x="1906" y="2239"/>
                    <a:pt x="2144" y="2239"/>
                  </a:cubicBezTo>
                  <a:cubicBezTo>
                    <a:pt x="2382" y="2239"/>
                    <a:pt x="2596" y="2310"/>
                    <a:pt x="2763" y="2477"/>
                  </a:cubicBezTo>
                  <a:cubicBezTo>
                    <a:pt x="2953" y="2310"/>
                    <a:pt x="3168" y="2239"/>
                    <a:pt x="3406" y="2239"/>
                  </a:cubicBezTo>
                  <a:cubicBezTo>
                    <a:pt x="3644" y="2239"/>
                    <a:pt x="3834" y="2310"/>
                    <a:pt x="4025" y="2477"/>
                  </a:cubicBezTo>
                  <a:cubicBezTo>
                    <a:pt x="4192" y="2310"/>
                    <a:pt x="4406" y="2239"/>
                    <a:pt x="4644" y="2239"/>
                  </a:cubicBezTo>
                  <a:cubicBezTo>
                    <a:pt x="4763" y="2239"/>
                    <a:pt x="4859" y="2263"/>
                    <a:pt x="4954" y="2287"/>
                  </a:cubicBezTo>
                  <a:lnTo>
                    <a:pt x="4954" y="1191"/>
                  </a:lnTo>
                  <a:lnTo>
                    <a:pt x="5240" y="1191"/>
                  </a:lnTo>
                  <a:cubicBezTo>
                    <a:pt x="5430" y="1191"/>
                    <a:pt x="5549" y="1048"/>
                    <a:pt x="5549" y="882"/>
                  </a:cubicBezTo>
                  <a:lnTo>
                    <a:pt x="5549" y="286"/>
                  </a:lnTo>
                  <a:cubicBezTo>
                    <a:pt x="5549" y="120"/>
                    <a:pt x="5382" y="0"/>
                    <a:pt x="5240" y="0"/>
                  </a:cubicBezTo>
                  <a:cubicBezTo>
                    <a:pt x="5097" y="0"/>
                    <a:pt x="4954" y="143"/>
                    <a:pt x="4954" y="286"/>
                  </a:cubicBezTo>
                  <a:lnTo>
                    <a:pt x="4954" y="596"/>
                  </a:lnTo>
                  <a:lnTo>
                    <a:pt x="4311" y="596"/>
                  </a:lnTo>
                  <a:lnTo>
                    <a:pt x="4311" y="286"/>
                  </a:lnTo>
                  <a:cubicBezTo>
                    <a:pt x="4311" y="120"/>
                    <a:pt x="4168" y="0"/>
                    <a:pt x="4025" y="0"/>
                  </a:cubicBezTo>
                  <a:cubicBezTo>
                    <a:pt x="3834" y="0"/>
                    <a:pt x="3715" y="143"/>
                    <a:pt x="3715" y="286"/>
                  </a:cubicBezTo>
                  <a:lnTo>
                    <a:pt x="3715" y="596"/>
                  </a:lnTo>
                  <a:lnTo>
                    <a:pt x="3096" y="596"/>
                  </a:lnTo>
                  <a:lnTo>
                    <a:pt x="3096" y="286"/>
                  </a:lnTo>
                  <a:cubicBezTo>
                    <a:pt x="3096" y="120"/>
                    <a:pt x="2953" y="0"/>
                    <a:pt x="2810" y="0"/>
                  </a:cubicBezTo>
                  <a:cubicBezTo>
                    <a:pt x="2644" y="0"/>
                    <a:pt x="2501" y="143"/>
                    <a:pt x="2501" y="286"/>
                  </a:cubicBezTo>
                  <a:lnTo>
                    <a:pt x="2501" y="596"/>
                  </a:lnTo>
                  <a:lnTo>
                    <a:pt x="1882" y="596"/>
                  </a:lnTo>
                  <a:lnTo>
                    <a:pt x="1882" y="286"/>
                  </a:lnTo>
                  <a:cubicBezTo>
                    <a:pt x="1882" y="120"/>
                    <a:pt x="1739" y="0"/>
                    <a:pt x="1572" y="0"/>
                  </a:cubicBezTo>
                  <a:cubicBezTo>
                    <a:pt x="1405" y="0"/>
                    <a:pt x="1286" y="143"/>
                    <a:pt x="1286" y="286"/>
                  </a:cubicBezTo>
                  <a:lnTo>
                    <a:pt x="1286" y="596"/>
                  </a:lnTo>
                  <a:lnTo>
                    <a:pt x="667" y="596"/>
                  </a:lnTo>
                  <a:lnTo>
                    <a:pt x="667" y="286"/>
                  </a:lnTo>
                  <a:cubicBezTo>
                    <a:pt x="667" y="120"/>
                    <a:pt x="500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8056507" y="1777369"/>
              <a:ext cx="105134" cy="186252"/>
            </a:xfrm>
            <a:custGeom>
              <a:avLst/>
              <a:gdLst/>
              <a:ahLst/>
              <a:cxnLst/>
              <a:rect l="l" t="t" r="r" b="b"/>
              <a:pathLst>
                <a:path w="3025" h="5359" extrusionOk="0">
                  <a:moveTo>
                    <a:pt x="286" y="1"/>
                  </a:moveTo>
                  <a:cubicBezTo>
                    <a:pt x="143" y="1"/>
                    <a:pt x="0" y="143"/>
                    <a:pt x="0" y="286"/>
                  </a:cubicBezTo>
                  <a:lnTo>
                    <a:pt x="0" y="882"/>
                  </a:lnTo>
                  <a:cubicBezTo>
                    <a:pt x="0" y="1072"/>
                    <a:pt x="143" y="1191"/>
                    <a:pt x="286" y="1191"/>
                  </a:cubicBezTo>
                  <a:lnTo>
                    <a:pt x="286" y="5049"/>
                  </a:lnTo>
                  <a:cubicBezTo>
                    <a:pt x="286" y="5240"/>
                    <a:pt x="429" y="5359"/>
                    <a:pt x="596" y="5359"/>
                  </a:cubicBezTo>
                  <a:lnTo>
                    <a:pt x="2429" y="5359"/>
                  </a:lnTo>
                  <a:cubicBezTo>
                    <a:pt x="2620" y="5359"/>
                    <a:pt x="2739" y="5216"/>
                    <a:pt x="2739" y="5049"/>
                  </a:cubicBezTo>
                  <a:lnTo>
                    <a:pt x="2739" y="1191"/>
                  </a:lnTo>
                  <a:cubicBezTo>
                    <a:pt x="2906" y="1191"/>
                    <a:pt x="3025" y="1048"/>
                    <a:pt x="3025" y="882"/>
                  </a:cubicBezTo>
                  <a:lnTo>
                    <a:pt x="3025" y="286"/>
                  </a:lnTo>
                  <a:cubicBezTo>
                    <a:pt x="3025" y="143"/>
                    <a:pt x="2906" y="1"/>
                    <a:pt x="2739" y="1"/>
                  </a:cubicBezTo>
                  <a:cubicBezTo>
                    <a:pt x="2548" y="1"/>
                    <a:pt x="2429" y="143"/>
                    <a:pt x="2429" y="286"/>
                  </a:cubicBezTo>
                  <a:lnTo>
                    <a:pt x="2429" y="596"/>
                  </a:lnTo>
                  <a:lnTo>
                    <a:pt x="1810" y="596"/>
                  </a:lnTo>
                  <a:lnTo>
                    <a:pt x="1810" y="286"/>
                  </a:lnTo>
                  <a:cubicBezTo>
                    <a:pt x="1810" y="120"/>
                    <a:pt x="1667" y="1"/>
                    <a:pt x="1501" y="1"/>
                  </a:cubicBezTo>
                  <a:cubicBezTo>
                    <a:pt x="1334" y="1"/>
                    <a:pt x="1215" y="143"/>
                    <a:pt x="1215" y="286"/>
                  </a:cubicBezTo>
                  <a:lnTo>
                    <a:pt x="1215" y="596"/>
                  </a:lnTo>
                  <a:lnTo>
                    <a:pt x="596" y="596"/>
                  </a:lnTo>
                  <a:lnTo>
                    <a:pt x="596" y="286"/>
                  </a:lnTo>
                  <a:cubicBezTo>
                    <a:pt x="596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8314737" y="1777369"/>
              <a:ext cx="106802" cy="186252"/>
            </a:xfrm>
            <a:custGeom>
              <a:avLst/>
              <a:gdLst/>
              <a:ahLst/>
              <a:cxnLst/>
              <a:rect l="l" t="t" r="r" b="b"/>
              <a:pathLst>
                <a:path w="3073" h="5359" extrusionOk="0">
                  <a:moveTo>
                    <a:pt x="310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882"/>
                  </a:lnTo>
                  <a:cubicBezTo>
                    <a:pt x="0" y="1072"/>
                    <a:pt x="143" y="1191"/>
                    <a:pt x="310" y="1191"/>
                  </a:cubicBezTo>
                  <a:lnTo>
                    <a:pt x="310" y="5049"/>
                  </a:lnTo>
                  <a:cubicBezTo>
                    <a:pt x="310" y="5240"/>
                    <a:pt x="453" y="5359"/>
                    <a:pt x="596" y="5359"/>
                  </a:cubicBezTo>
                  <a:lnTo>
                    <a:pt x="2453" y="5359"/>
                  </a:lnTo>
                  <a:cubicBezTo>
                    <a:pt x="2620" y="5359"/>
                    <a:pt x="2739" y="5216"/>
                    <a:pt x="2739" y="5049"/>
                  </a:cubicBezTo>
                  <a:lnTo>
                    <a:pt x="2739" y="1191"/>
                  </a:lnTo>
                  <a:cubicBezTo>
                    <a:pt x="2930" y="1191"/>
                    <a:pt x="3049" y="1048"/>
                    <a:pt x="3049" y="882"/>
                  </a:cubicBezTo>
                  <a:lnTo>
                    <a:pt x="3049" y="286"/>
                  </a:lnTo>
                  <a:cubicBezTo>
                    <a:pt x="3072" y="143"/>
                    <a:pt x="2930" y="1"/>
                    <a:pt x="2739" y="1"/>
                  </a:cubicBezTo>
                  <a:cubicBezTo>
                    <a:pt x="2572" y="1"/>
                    <a:pt x="2453" y="143"/>
                    <a:pt x="2453" y="286"/>
                  </a:cubicBezTo>
                  <a:lnTo>
                    <a:pt x="2453" y="596"/>
                  </a:lnTo>
                  <a:lnTo>
                    <a:pt x="1810" y="596"/>
                  </a:lnTo>
                  <a:lnTo>
                    <a:pt x="1810" y="286"/>
                  </a:lnTo>
                  <a:cubicBezTo>
                    <a:pt x="1810" y="120"/>
                    <a:pt x="1667" y="1"/>
                    <a:pt x="1525" y="1"/>
                  </a:cubicBezTo>
                  <a:cubicBezTo>
                    <a:pt x="1382" y="1"/>
                    <a:pt x="1215" y="143"/>
                    <a:pt x="1215" y="286"/>
                  </a:cubicBezTo>
                  <a:lnTo>
                    <a:pt x="1215" y="596"/>
                  </a:lnTo>
                  <a:lnTo>
                    <a:pt x="596" y="596"/>
                  </a:lnTo>
                  <a:lnTo>
                    <a:pt x="596" y="286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8216241" y="1876699"/>
              <a:ext cx="43896" cy="57971"/>
            </a:xfrm>
            <a:custGeom>
              <a:avLst/>
              <a:gdLst/>
              <a:ahLst/>
              <a:cxnLst/>
              <a:rect l="l" t="t" r="r" b="b"/>
              <a:pathLst>
                <a:path w="1263" h="1668" extrusionOk="0">
                  <a:moveTo>
                    <a:pt x="643" y="0"/>
                  </a:moveTo>
                  <a:cubicBezTo>
                    <a:pt x="310" y="0"/>
                    <a:pt x="0" y="262"/>
                    <a:pt x="0" y="619"/>
                  </a:cubicBezTo>
                  <a:lnTo>
                    <a:pt x="0" y="1667"/>
                  </a:lnTo>
                  <a:lnTo>
                    <a:pt x="1263" y="1667"/>
                  </a:lnTo>
                  <a:lnTo>
                    <a:pt x="1263" y="619"/>
                  </a:lnTo>
                  <a:cubicBezTo>
                    <a:pt x="1239" y="262"/>
                    <a:pt x="953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8079688" y="1699587"/>
              <a:ext cx="318669" cy="235083"/>
            </a:xfrm>
            <a:custGeom>
              <a:avLst/>
              <a:gdLst/>
              <a:ahLst/>
              <a:cxnLst/>
              <a:rect l="l" t="t" r="r" b="b"/>
              <a:pathLst>
                <a:path w="9169" h="6764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905"/>
                  </a:lnTo>
                  <a:cubicBezTo>
                    <a:pt x="0" y="1072"/>
                    <a:pt x="143" y="1191"/>
                    <a:pt x="310" y="1191"/>
                  </a:cubicBezTo>
                  <a:lnTo>
                    <a:pt x="595" y="1191"/>
                  </a:lnTo>
                  <a:lnTo>
                    <a:pt x="595" y="1667"/>
                  </a:lnTo>
                  <a:cubicBezTo>
                    <a:pt x="691" y="1643"/>
                    <a:pt x="810" y="1619"/>
                    <a:pt x="905" y="1619"/>
                  </a:cubicBezTo>
                  <a:cubicBezTo>
                    <a:pt x="1143" y="1619"/>
                    <a:pt x="1334" y="1691"/>
                    <a:pt x="1524" y="1858"/>
                  </a:cubicBezTo>
                  <a:cubicBezTo>
                    <a:pt x="1715" y="1691"/>
                    <a:pt x="1905" y="1619"/>
                    <a:pt x="2143" y="1619"/>
                  </a:cubicBezTo>
                  <a:cubicBezTo>
                    <a:pt x="2667" y="1619"/>
                    <a:pt x="3072" y="2024"/>
                    <a:pt x="3072" y="2524"/>
                  </a:cubicBezTo>
                  <a:lnTo>
                    <a:pt x="3072" y="3120"/>
                  </a:lnTo>
                  <a:cubicBezTo>
                    <a:pt x="3072" y="3405"/>
                    <a:pt x="2953" y="3644"/>
                    <a:pt x="2786" y="3810"/>
                  </a:cubicBezTo>
                  <a:lnTo>
                    <a:pt x="2786" y="6739"/>
                  </a:lnTo>
                  <a:lnTo>
                    <a:pt x="3406" y="6739"/>
                  </a:lnTo>
                  <a:lnTo>
                    <a:pt x="3406" y="5715"/>
                  </a:lnTo>
                  <a:cubicBezTo>
                    <a:pt x="3406" y="5025"/>
                    <a:pt x="3977" y="4477"/>
                    <a:pt x="4644" y="4477"/>
                  </a:cubicBezTo>
                  <a:cubicBezTo>
                    <a:pt x="5335" y="4477"/>
                    <a:pt x="5906" y="5025"/>
                    <a:pt x="5906" y="5715"/>
                  </a:cubicBezTo>
                  <a:lnTo>
                    <a:pt x="5906" y="6763"/>
                  </a:lnTo>
                  <a:lnTo>
                    <a:pt x="6525" y="6763"/>
                  </a:lnTo>
                  <a:lnTo>
                    <a:pt x="6525" y="3834"/>
                  </a:lnTo>
                  <a:cubicBezTo>
                    <a:pt x="6239" y="3667"/>
                    <a:pt x="6120" y="3429"/>
                    <a:pt x="6120" y="3120"/>
                  </a:cubicBezTo>
                  <a:lnTo>
                    <a:pt x="6120" y="2524"/>
                  </a:lnTo>
                  <a:cubicBezTo>
                    <a:pt x="6120" y="2024"/>
                    <a:pt x="6525" y="1619"/>
                    <a:pt x="7025" y="1619"/>
                  </a:cubicBezTo>
                  <a:cubicBezTo>
                    <a:pt x="7264" y="1619"/>
                    <a:pt x="7478" y="1691"/>
                    <a:pt x="7668" y="1858"/>
                  </a:cubicBezTo>
                  <a:cubicBezTo>
                    <a:pt x="7835" y="1691"/>
                    <a:pt x="8049" y="1619"/>
                    <a:pt x="8288" y="1619"/>
                  </a:cubicBezTo>
                  <a:cubicBezTo>
                    <a:pt x="8407" y="1619"/>
                    <a:pt x="8502" y="1643"/>
                    <a:pt x="8573" y="1667"/>
                  </a:cubicBezTo>
                  <a:lnTo>
                    <a:pt x="8573" y="1191"/>
                  </a:lnTo>
                  <a:lnTo>
                    <a:pt x="8883" y="1191"/>
                  </a:lnTo>
                  <a:cubicBezTo>
                    <a:pt x="9050" y="1191"/>
                    <a:pt x="9169" y="1048"/>
                    <a:pt x="9169" y="905"/>
                  </a:cubicBezTo>
                  <a:lnTo>
                    <a:pt x="9169" y="310"/>
                  </a:lnTo>
                  <a:cubicBezTo>
                    <a:pt x="9169" y="119"/>
                    <a:pt x="9026" y="0"/>
                    <a:pt x="8883" y="0"/>
                  </a:cubicBezTo>
                  <a:cubicBezTo>
                    <a:pt x="8740" y="0"/>
                    <a:pt x="8573" y="143"/>
                    <a:pt x="8573" y="310"/>
                  </a:cubicBezTo>
                  <a:lnTo>
                    <a:pt x="8573" y="595"/>
                  </a:lnTo>
                  <a:lnTo>
                    <a:pt x="7930" y="595"/>
                  </a:lnTo>
                  <a:lnTo>
                    <a:pt x="7930" y="310"/>
                  </a:lnTo>
                  <a:cubicBezTo>
                    <a:pt x="7930" y="119"/>
                    <a:pt x="7787" y="0"/>
                    <a:pt x="7621" y="0"/>
                  </a:cubicBezTo>
                  <a:cubicBezTo>
                    <a:pt x="7478" y="0"/>
                    <a:pt x="7335" y="143"/>
                    <a:pt x="7335" y="310"/>
                  </a:cubicBezTo>
                  <a:lnTo>
                    <a:pt x="7335" y="595"/>
                  </a:lnTo>
                  <a:lnTo>
                    <a:pt x="6716" y="595"/>
                  </a:lnTo>
                  <a:lnTo>
                    <a:pt x="6716" y="310"/>
                  </a:lnTo>
                  <a:cubicBezTo>
                    <a:pt x="6716" y="119"/>
                    <a:pt x="6549" y="0"/>
                    <a:pt x="6406" y="0"/>
                  </a:cubicBezTo>
                  <a:cubicBezTo>
                    <a:pt x="6263" y="0"/>
                    <a:pt x="6120" y="143"/>
                    <a:pt x="6120" y="310"/>
                  </a:cubicBezTo>
                  <a:lnTo>
                    <a:pt x="6120" y="595"/>
                  </a:lnTo>
                  <a:lnTo>
                    <a:pt x="5477" y="595"/>
                  </a:lnTo>
                  <a:lnTo>
                    <a:pt x="5477" y="310"/>
                  </a:lnTo>
                  <a:cubicBezTo>
                    <a:pt x="5477" y="119"/>
                    <a:pt x="5335" y="0"/>
                    <a:pt x="5192" y="0"/>
                  </a:cubicBezTo>
                  <a:cubicBezTo>
                    <a:pt x="5049" y="0"/>
                    <a:pt x="4882" y="143"/>
                    <a:pt x="4882" y="310"/>
                  </a:cubicBezTo>
                  <a:lnTo>
                    <a:pt x="4882" y="595"/>
                  </a:lnTo>
                  <a:lnTo>
                    <a:pt x="4263" y="595"/>
                  </a:lnTo>
                  <a:lnTo>
                    <a:pt x="4263" y="310"/>
                  </a:lnTo>
                  <a:cubicBezTo>
                    <a:pt x="4263" y="119"/>
                    <a:pt x="4120" y="0"/>
                    <a:pt x="3977" y="0"/>
                  </a:cubicBezTo>
                  <a:cubicBezTo>
                    <a:pt x="3810" y="0"/>
                    <a:pt x="3668" y="143"/>
                    <a:pt x="3668" y="310"/>
                  </a:cubicBezTo>
                  <a:lnTo>
                    <a:pt x="3668" y="595"/>
                  </a:lnTo>
                  <a:lnTo>
                    <a:pt x="3048" y="595"/>
                  </a:lnTo>
                  <a:lnTo>
                    <a:pt x="3048" y="310"/>
                  </a:lnTo>
                  <a:cubicBezTo>
                    <a:pt x="3048" y="119"/>
                    <a:pt x="2905" y="0"/>
                    <a:pt x="2739" y="0"/>
                  </a:cubicBezTo>
                  <a:cubicBezTo>
                    <a:pt x="2596" y="0"/>
                    <a:pt x="2453" y="143"/>
                    <a:pt x="2453" y="310"/>
                  </a:cubicBezTo>
                  <a:lnTo>
                    <a:pt x="2453" y="595"/>
                  </a:lnTo>
                  <a:lnTo>
                    <a:pt x="1810" y="595"/>
                  </a:lnTo>
                  <a:lnTo>
                    <a:pt x="1810" y="310"/>
                  </a:lnTo>
                  <a:cubicBezTo>
                    <a:pt x="1810" y="119"/>
                    <a:pt x="1667" y="0"/>
                    <a:pt x="1524" y="0"/>
                  </a:cubicBezTo>
                  <a:cubicBezTo>
                    <a:pt x="1381" y="0"/>
                    <a:pt x="1215" y="143"/>
                    <a:pt x="1215" y="310"/>
                  </a:cubicBezTo>
                  <a:lnTo>
                    <a:pt x="1215" y="595"/>
                  </a:lnTo>
                  <a:lnTo>
                    <a:pt x="595" y="595"/>
                  </a:lnTo>
                  <a:lnTo>
                    <a:pt x="595" y="310"/>
                  </a:lnTo>
                  <a:cubicBezTo>
                    <a:pt x="595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5"/>
          <p:cNvGrpSpPr/>
          <p:nvPr/>
        </p:nvGrpSpPr>
        <p:grpSpPr>
          <a:xfrm>
            <a:off x="722061" y="2246180"/>
            <a:ext cx="365866" cy="365866"/>
            <a:chOff x="723296" y="2254886"/>
            <a:chExt cx="365866" cy="365866"/>
          </a:xfrm>
        </p:grpSpPr>
        <p:sp>
          <p:nvSpPr>
            <p:cNvPr id="673" name="Google Shape;673;p45"/>
            <p:cNvSpPr/>
            <p:nvPr/>
          </p:nvSpPr>
          <p:spPr>
            <a:xfrm>
              <a:off x="789539" y="2455180"/>
              <a:ext cx="37257" cy="33330"/>
            </a:xfrm>
            <a:custGeom>
              <a:avLst/>
              <a:gdLst/>
              <a:ahLst/>
              <a:cxnLst/>
              <a:rect l="l" t="t" r="r" b="b"/>
              <a:pathLst>
                <a:path w="1072" h="959" extrusionOk="0">
                  <a:moveTo>
                    <a:pt x="524" y="0"/>
                  </a:moveTo>
                  <a:cubicBezTo>
                    <a:pt x="405" y="0"/>
                    <a:pt x="167" y="262"/>
                    <a:pt x="0" y="929"/>
                  </a:cubicBezTo>
                  <a:cubicBezTo>
                    <a:pt x="24" y="953"/>
                    <a:pt x="42" y="959"/>
                    <a:pt x="63" y="959"/>
                  </a:cubicBezTo>
                  <a:cubicBezTo>
                    <a:pt x="83" y="959"/>
                    <a:pt x="107" y="953"/>
                    <a:pt x="143" y="953"/>
                  </a:cubicBezTo>
                  <a:lnTo>
                    <a:pt x="1072" y="953"/>
                  </a:lnTo>
                  <a:cubicBezTo>
                    <a:pt x="1000" y="786"/>
                    <a:pt x="929" y="596"/>
                    <a:pt x="881" y="453"/>
                  </a:cubicBezTo>
                  <a:cubicBezTo>
                    <a:pt x="738" y="96"/>
                    <a:pt x="595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723296" y="2254886"/>
              <a:ext cx="74549" cy="253294"/>
            </a:xfrm>
            <a:custGeom>
              <a:avLst/>
              <a:gdLst/>
              <a:ahLst/>
              <a:cxnLst/>
              <a:rect l="l" t="t" r="r" b="b"/>
              <a:pathLst>
                <a:path w="2145" h="7288" extrusionOk="0">
                  <a:moveTo>
                    <a:pt x="906" y="0"/>
                  </a:moveTo>
                  <a:cubicBezTo>
                    <a:pt x="406" y="0"/>
                    <a:pt x="1" y="405"/>
                    <a:pt x="1" y="905"/>
                  </a:cubicBezTo>
                  <a:lnTo>
                    <a:pt x="1" y="3954"/>
                  </a:lnTo>
                  <a:cubicBezTo>
                    <a:pt x="1" y="4096"/>
                    <a:pt x="25" y="4216"/>
                    <a:pt x="49" y="4358"/>
                  </a:cubicBezTo>
                  <a:lnTo>
                    <a:pt x="882" y="7288"/>
                  </a:lnTo>
                  <a:cubicBezTo>
                    <a:pt x="977" y="7168"/>
                    <a:pt x="1096" y="7049"/>
                    <a:pt x="1215" y="6954"/>
                  </a:cubicBezTo>
                  <a:cubicBezTo>
                    <a:pt x="1311" y="6597"/>
                    <a:pt x="1382" y="6240"/>
                    <a:pt x="1501" y="5978"/>
                  </a:cubicBezTo>
                  <a:cubicBezTo>
                    <a:pt x="1692" y="5597"/>
                    <a:pt x="1930" y="5359"/>
                    <a:pt x="2144" y="5263"/>
                  </a:cubicBezTo>
                  <a:lnTo>
                    <a:pt x="2144" y="500"/>
                  </a:lnTo>
                  <a:lnTo>
                    <a:pt x="2001" y="500"/>
                  </a:lnTo>
                  <a:cubicBezTo>
                    <a:pt x="1954" y="500"/>
                    <a:pt x="1882" y="477"/>
                    <a:pt x="1858" y="405"/>
                  </a:cubicBezTo>
                  <a:cubicBezTo>
                    <a:pt x="1692" y="143"/>
                    <a:pt x="14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818490" y="2255720"/>
              <a:ext cx="75349" cy="253294"/>
            </a:xfrm>
            <a:custGeom>
              <a:avLst/>
              <a:gdLst/>
              <a:ahLst/>
              <a:cxnLst/>
              <a:rect l="l" t="t" r="r" b="b"/>
              <a:pathLst>
                <a:path w="2168" h="7288" extrusionOk="0">
                  <a:moveTo>
                    <a:pt x="1025" y="0"/>
                  </a:moveTo>
                  <a:cubicBezTo>
                    <a:pt x="715" y="0"/>
                    <a:pt x="429" y="143"/>
                    <a:pt x="263" y="405"/>
                  </a:cubicBezTo>
                  <a:cubicBezTo>
                    <a:pt x="239" y="476"/>
                    <a:pt x="167" y="500"/>
                    <a:pt x="120" y="500"/>
                  </a:cubicBezTo>
                  <a:lnTo>
                    <a:pt x="1" y="500"/>
                  </a:lnTo>
                  <a:lnTo>
                    <a:pt x="1" y="5263"/>
                  </a:lnTo>
                  <a:cubicBezTo>
                    <a:pt x="405" y="5477"/>
                    <a:pt x="739" y="6073"/>
                    <a:pt x="906" y="7002"/>
                  </a:cubicBezTo>
                  <a:cubicBezTo>
                    <a:pt x="1025" y="7073"/>
                    <a:pt x="1144" y="7168"/>
                    <a:pt x="1239" y="7287"/>
                  </a:cubicBezTo>
                  <a:lnTo>
                    <a:pt x="2072" y="4406"/>
                  </a:lnTo>
                  <a:cubicBezTo>
                    <a:pt x="2096" y="4263"/>
                    <a:pt x="2120" y="4144"/>
                    <a:pt x="2120" y="3977"/>
                  </a:cubicBezTo>
                  <a:lnTo>
                    <a:pt x="2120" y="953"/>
                  </a:lnTo>
                  <a:cubicBezTo>
                    <a:pt x="2168" y="405"/>
                    <a:pt x="1739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765523" y="2509814"/>
              <a:ext cx="86123" cy="110938"/>
            </a:xfrm>
            <a:custGeom>
              <a:avLst/>
              <a:gdLst/>
              <a:ahLst/>
              <a:cxnLst/>
              <a:rect l="l" t="t" r="r" b="b"/>
              <a:pathLst>
                <a:path w="2478" h="3192" extrusionOk="0">
                  <a:moveTo>
                    <a:pt x="834" y="0"/>
                  </a:moveTo>
                  <a:cubicBezTo>
                    <a:pt x="358" y="0"/>
                    <a:pt x="0" y="405"/>
                    <a:pt x="0" y="834"/>
                  </a:cubicBezTo>
                  <a:lnTo>
                    <a:pt x="0" y="2358"/>
                  </a:lnTo>
                  <a:cubicBezTo>
                    <a:pt x="0" y="2834"/>
                    <a:pt x="382" y="3191"/>
                    <a:pt x="834" y="3191"/>
                  </a:cubicBezTo>
                  <a:lnTo>
                    <a:pt x="1596" y="3191"/>
                  </a:lnTo>
                  <a:cubicBezTo>
                    <a:pt x="2072" y="3191"/>
                    <a:pt x="2430" y="2810"/>
                    <a:pt x="2430" y="2358"/>
                  </a:cubicBezTo>
                  <a:lnTo>
                    <a:pt x="2430" y="834"/>
                  </a:lnTo>
                  <a:cubicBezTo>
                    <a:pt x="2477" y="405"/>
                    <a:pt x="2072" y="0"/>
                    <a:pt x="1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985696" y="2455180"/>
              <a:ext cx="37257" cy="33156"/>
            </a:xfrm>
            <a:custGeom>
              <a:avLst/>
              <a:gdLst/>
              <a:ahLst/>
              <a:cxnLst/>
              <a:rect l="l" t="t" r="r" b="b"/>
              <a:pathLst>
                <a:path w="1072" h="954" extrusionOk="0">
                  <a:moveTo>
                    <a:pt x="548" y="0"/>
                  </a:moveTo>
                  <a:cubicBezTo>
                    <a:pt x="429" y="0"/>
                    <a:pt x="191" y="262"/>
                    <a:pt x="0" y="929"/>
                  </a:cubicBezTo>
                  <a:cubicBezTo>
                    <a:pt x="24" y="953"/>
                    <a:pt x="95" y="953"/>
                    <a:pt x="143" y="953"/>
                  </a:cubicBezTo>
                  <a:lnTo>
                    <a:pt x="1072" y="953"/>
                  </a:lnTo>
                  <a:cubicBezTo>
                    <a:pt x="1024" y="786"/>
                    <a:pt x="953" y="596"/>
                    <a:pt x="905" y="453"/>
                  </a:cubicBezTo>
                  <a:cubicBezTo>
                    <a:pt x="738" y="96"/>
                    <a:pt x="595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918654" y="2254886"/>
              <a:ext cx="74515" cy="253294"/>
            </a:xfrm>
            <a:custGeom>
              <a:avLst/>
              <a:gdLst/>
              <a:ahLst/>
              <a:cxnLst/>
              <a:rect l="l" t="t" r="r" b="b"/>
              <a:pathLst>
                <a:path w="2144" h="7288" extrusionOk="0">
                  <a:moveTo>
                    <a:pt x="929" y="0"/>
                  </a:moveTo>
                  <a:cubicBezTo>
                    <a:pt x="405" y="0"/>
                    <a:pt x="0" y="405"/>
                    <a:pt x="0" y="905"/>
                  </a:cubicBezTo>
                  <a:lnTo>
                    <a:pt x="0" y="3954"/>
                  </a:lnTo>
                  <a:cubicBezTo>
                    <a:pt x="0" y="4096"/>
                    <a:pt x="24" y="4216"/>
                    <a:pt x="48" y="4358"/>
                  </a:cubicBezTo>
                  <a:lnTo>
                    <a:pt x="881" y="7288"/>
                  </a:lnTo>
                  <a:cubicBezTo>
                    <a:pt x="977" y="7168"/>
                    <a:pt x="1096" y="7049"/>
                    <a:pt x="1215" y="6954"/>
                  </a:cubicBezTo>
                  <a:cubicBezTo>
                    <a:pt x="1310" y="6597"/>
                    <a:pt x="1405" y="6240"/>
                    <a:pt x="1524" y="5978"/>
                  </a:cubicBezTo>
                  <a:cubicBezTo>
                    <a:pt x="1715" y="5549"/>
                    <a:pt x="1953" y="5359"/>
                    <a:pt x="2143" y="5263"/>
                  </a:cubicBezTo>
                  <a:lnTo>
                    <a:pt x="2143" y="500"/>
                  </a:lnTo>
                  <a:lnTo>
                    <a:pt x="2024" y="500"/>
                  </a:lnTo>
                  <a:cubicBezTo>
                    <a:pt x="1953" y="500"/>
                    <a:pt x="1905" y="477"/>
                    <a:pt x="1882" y="405"/>
                  </a:cubicBezTo>
                  <a:cubicBezTo>
                    <a:pt x="1691" y="143"/>
                    <a:pt x="1429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1014647" y="2255720"/>
              <a:ext cx="74515" cy="253294"/>
            </a:xfrm>
            <a:custGeom>
              <a:avLst/>
              <a:gdLst/>
              <a:ahLst/>
              <a:cxnLst/>
              <a:rect l="l" t="t" r="r" b="b"/>
              <a:pathLst>
                <a:path w="2144" h="7288" extrusionOk="0">
                  <a:moveTo>
                    <a:pt x="1048" y="0"/>
                  </a:moveTo>
                  <a:cubicBezTo>
                    <a:pt x="715" y="0"/>
                    <a:pt x="453" y="143"/>
                    <a:pt x="263" y="405"/>
                  </a:cubicBezTo>
                  <a:cubicBezTo>
                    <a:pt x="239" y="476"/>
                    <a:pt x="191" y="500"/>
                    <a:pt x="120" y="500"/>
                  </a:cubicBezTo>
                  <a:lnTo>
                    <a:pt x="1" y="500"/>
                  </a:lnTo>
                  <a:lnTo>
                    <a:pt x="1" y="5263"/>
                  </a:lnTo>
                  <a:cubicBezTo>
                    <a:pt x="429" y="5477"/>
                    <a:pt x="739" y="6073"/>
                    <a:pt x="929" y="7002"/>
                  </a:cubicBezTo>
                  <a:cubicBezTo>
                    <a:pt x="1048" y="7073"/>
                    <a:pt x="1168" y="7168"/>
                    <a:pt x="1263" y="7287"/>
                  </a:cubicBezTo>
                  <a:lnTo>
                    <a:pt x="2096" y="4406"/>
                  </a:lnTo>
                  <a:cubicBezTo>
                    <a:pt x="2120" y="4263"/>
                    <a:pt x="2144" y="4144"/>
                    <a:pt x="2144" y="3977"/>
                  </a:cubicBezTo>
                  <a:lnTo>
                    <a:pt x="2144" y="929"/>
                  </a:lnTo>
                  <a:cubicBezTo>
                    <a:pt x="2144" y="405"/>
                    <a:pt x="1739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961680" y="2509814"/>
              <a:ext cx="85289" cy="110938"/>
            </a:xfrm>
            <a:custGeom>
              <a:avLst/>
              <a:gdLst/>
              <a:ahLst/>
              <a:cxnLst/>
              <a:rect l="l" t="t" r="r" b="b"/>
              <a:pathLst>
                <a:path w="2454" h="3192" extrusionOk="0">
                  <a:moveTo>
                    <a:pt x="834" y="0"/>
                  </a:moveTo>
                  <a:cubicBezTo>
                    <a:pt x="358" y="0"/>
                    <a:pt x="1" y="405"/>
                    <a:pt x="1" y="834"/>
                  </a:cubicBezTo>
                  <a:lnTo>
                    <a:pt x="1" y="2358"/>
                  </a:lnTo>
                  <a:cubicBezTo>
                    <a:pt x="1" y="2834"/>
                    <a:pt x="405" y="3191"/>
                    <a:pt x="834" y="3191"/>
                  </a:cubicBezTo>
                  <a:lnTo>
                    <a:pt x="1620" y="3191"/>
                  </a:lnTo>
                  <a:cubicBezTo>
                    <a:pt x="2096" y="3191"/>
                    <a:pt x="2453" y="2810"/>
                    <a:pt x="2453" y="2358"/>
                  </a:cubicBezTo>
                  <a:lnTo>
                    <a:pt x="2453" y="834"/>
                  </a:lnTo>
                  <a:cubicBezTo>
                    <a:pt x="2453" y="405"/>
                    <a:pt x="2096" y="0"/>
                    <a:pt x="1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45"/>
          <p:cNvGrpSpPr/>
          <p:nvPr/>
        </p:nvGrpSpPr>
        <p:grpSpPr>
          <a:xfrm>
            <a:off x="1447938" y="2276817"/>
            <a:ext cx="367535" cy="304593"/>
            <a:chOff x="1454959" y="2255720"/>
            <a:chExt cx="367535" cy="304593"/>
          </a:xfrm>
        </p:grpSpPr>
        <p:sp>
          <p:nvSpPr>
            <p:cNvPr id="682" name="Google Shape;682;p45"/>
            <p:cNvSpPr/>
            <p:nvPr/>
          </p:nvSpPr>
          <p:spPr>
            <a:xfrm>
              <a:off x="1498854" y="2375730"/>
              <a:ext cx="191222" cy="95194"/>
            </a:xfrm>
            <a:custGeom>
              <a:avLst/>
              <a:gdLst/>
              <a:ahLst/>
              <a:cxnLst/>
              <a:rect l="l" t="t" r="r" b="b"/>
              <a:pathLst>
                <a:path w="5502" h="2739" extrusionOk="0">
                  <a:moveTo>
                    <a:pt x="2763" y="0"/>
                  </a:moveTo>
                  <a:cubicBezTo>
                    <a:pt x="2739" y="24"/>
                    <a:pt x="2739" y="96"/>
                    <a:pt x="2715" y="119"/>
                  </a:cubicBezTo>
                  <a:cubicBezTo>
                    <a:pt x="2620" y="381"/>
                    <a:pt x="2501" y="643"/>
                    <a:pt x="2405" y="977"/>
                  </a:cubicBezTo>
                  <a:cubicBezTo>
                    <a:pt x="2239" y="1572"/>
                    <a:pt x="1691" y="1953"/>
                    <a:pt x="1072" y="1953"/>
                  </a:cubicBezTo>
                  <a:lnTo>
                    <a:pt x="0" y="1953"/>
                  </a:lnTo>
                  <a:cubicBezTo>
                    <a:pt x="72" y="2191"/>
                    <a:pt x="238" y="2406"/>
                    <a:pt x="453" y="2548"/>
                  </a:cubicBezTo>
                  <a:cubicBezTo>
                    <a:pt x="619" y="2667"/>
                    <a:pt x="834" y="2739"/>
                    <a:pt x="1024" y="2739"/>
                  </a:cubicBezTo>
                  <a:cubicBezTo>
                    <a:pt x="1167" y="2739"/>
                    <a:pt x="1310" y="2715"/>
                    <a:pt x="1453" y="2644"/>
                  </a:cubicBezTo>
                  <a:cubicBezTo>
                    <a:pt x="1810" y="2501"/>
                    <a:pt x="2143" y="2406"/>
                    <a:pt x="2524" y="2406"/>
                  </a:cubicBezTo>
                  <a:lnTo>
                    <a:pt x="2953" y="2406"/>
                  </a:lnTo>
                  <a:cubicBezTo>
                    <a:pt x="3334" y="2406"/>
                    <a:pt x="3668" y="2453"/>
                    <a:pt x="4025" y="2644"/>
                  </a:cubicBezTo>
                  <a:cubicBezTo>
                    <a:pt x="4172" y="2707"/>
                    <a:pt x="4329" y="2737"/>
                    <a:pt x="4483" y="2737"/>
                  </a:cubicBezTo>
                  <a:cubicBezTo>
                    <a:pt x="4677" y="2737"/>
                    <a:pt x="4866" y="2689"/>
                    <a:pt x="5025" y="2596"/>
                  </a:cubicBezTo>
                  <a:cubicBezTo>
                    <a:pt x="5311" y="2406"/>
                    <a:pt x="5454" y="2191"/>
                    <a:pt x="5501" y="1953"/>
                  </a:cubicBezTo>
                  <a:lnTo>
                    <a:pt x="4477" y="1953"/>
                  </a:lnTo>
                  <a:cubicBezTo>
                    <a:pt x="3834" y="1953"/>
                    <a:pt x="3310" y="1572"/>
                    <a:pt x="3120" y="977"/>
                  </a:cubicBezTo>
                  <a:cubicBezTo>
                    <a:pt x="3048" y="691"/>
                    <a:pt x="2929" y="381"/>
                    <a:pt x="2834" y="119"/>
                  </a:cubicBezTo>
                  <a:cubicBezTo>
                    <a:pt x="2810" y="96"/>
                    <a:pt x="2810" y="24"/>
                    <a:pt x="2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1454959" y="2255720"/>
              <a:ext cx="278978" cy="166372"/>
            </a:xfrm>
            <a:custGeom>
              <a:avLst/>
              <a:gdLst/>
              <a:ahLst/>
              <a:cxnLst/>
              <a:rect l="l" t="t" r="r" b="b"/>
              <a:pathLst>
                <a:path w="8027" h="4787" extrusionOk="0">
                  <a:moveTo>
                    <a:pt x="1430" y="0"/>
                  </a:moveTo>
                  <a:cubicBezTo>
                    <a:pt x="1049" y="0"/>
                    <a:pt x="692" y="143"/>
                    <a:pt x="430" y="405"/>
                  </a:cubicBezTo>
                  <a:cubicBezTo>
                    <a:pt x="168" y="691"/>
                    <a:pt x="1" y="1024"/>
                    <a:pt x="1" y="1429"/>
                  </a:cubicBezTo>
                  <a:lnTo>
                    <a:pt x="1" y="3358"/>
                  </a:lnTo>
                  <a:cubicBezTo>
                    <a:pt x="1" y="4168"/>
                    <a:pt x="668" y="4787"/>
                    <a:pt x="1430" y="4787"/>
                  </a:cubicBezTo>
                  <a:lnTo>
                    <a:pt x="2335" y="4787"/>
                  </a:lnTo>
                  <a:cubicBezTo>
                    <a:pt x="2692" y="4787"/>
                    <a:pt x="3002" y="4549"/>
                    <a:pt x="3121" y="4215"/>
                  </a:cubicBezTo>
                  <a:cubicBezTo>
                    <a:pt x="3192" y="3906"/>
                    <a:pt x="3311" y="3620"/>
                    <a:pt x="3406" y="3334"/>
                  </a:cubicBezTo>
                  <a:cubicBezTo>
                    <a:pt x="3478" y="3191"/>
                    <a:pt x="3525" y="3025"/>
                    <a:pt x="3597" y="2858"/>
                  </a:cubicBezTo>
                  <a:cubicBezTo>
                    <a:pt x="3645" y="2644"/>
                    <a:pt x="3835" y="2525"/>
                    <a:pt x="4026" y="2525"/>
                  </a:cubicBezTo>
                  <a:cubicBezTo>
                    <a:pt x="4240" y="2525"/>
                    <a:pt x="4430" y="2644"/>
                    <a:pt x="4478" y="2858"/>
                  </a:cubicBezTo>
                  <a:cubicBezTo>
                    <a:pt x="4526" y="3025"/>
                    <a:pt x="4597" y="3191"/>
                    <a:pt x="4669" y="3334"/>
                  </a:cubicBezTo>
                  <a:cubicBezTo>
                    <a:pt x="4740" y="3596"/>
                    <a:pt x="4859" y="3906"/>
                    <a:pt x="4954" y="4215"/>
                  </a:cubicBezTo>
                  <a:cubicBezTo>
                    <a:pt x="5073" y="4549"/>
                    <a:pt x="5383" y="4787"/>
                    <a:pt x="5716" y="4787"/>
                  </a:cubicBezTo>
                  <a:lnTo>
                    <a:pt x="6598" y="4787"/>
                  </a:lnTo>
                  <a:cubicBezTo>
                    <a:pt x="7383" y="4787"/>
                    <a:pt x="8026" y="4144"/>
                    <a:pt x="8026" y="3358"/>
                  </a:cubicBezTo>
                  <a:lnTo>
                    <a:pt x="8026" y="1429"/>
                  </a:lnTo>
                  <a:cubicBezTo>
                    <a:pt x="8026" y="1024"/>
                    <a:pt x="7884" y="691"/>
                    <a:pt x="7598" y="405"/>
                  </a:cubicBezTo>
                  <a:cubicBezTo>
                    <a:pt x="7336" y="143"/>
                    <a:pt x="6979" y="0"/>
                    <a:pt x="6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1767024" y="2267294"/>
              <a:ext cx="55469" cy="43061"/>
            </a:xfrm>
            <a:custGeom>
              <a:avLst/>
              <a:gdLst/>
              <a:ahLst/>
              <a:cxnLst/>
              <a:rect l="l" t="t" r="r" b="b"/>
              <a:pathLst>
                <a:path w="1596" h="1239" extrusionOk="0">
                  <a:moveTo>
                    <a:pt x="119" y="1"/>
                  </a:moveTo>
                  <a:cubicBezTo>
                    <a:pt x="48" y="1"/>
                    <a:pt x="0" y="48"/>
                    <a:pt x="0" y="120"/>
                  </a:cubicBezTo>
                  <a:lnTo>
                    <a:pt x="0" y="1239"/>
                  </a:lnTo>
                  <a:lnTo>
                    <a:pt x="1572" y="1239"/>
                  </a:lnTo>
                  <a:lnTo>
                    <a:pt x="1572" y="120"/>
                  </a:lnTo>
                  <a:cubicBezTo>
                    <a:pt x="1596" y="48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1581606" y="2504845"/>
              <a:ext cx="58805" cy="55469"/>
            </a:xfrm>
            <a:custGeom>
              <a:avLst/>
              <a:gdLst/>
              <a:ahLst/>
              <a:cxnLst/>
              <a:rect l="l" t="t" r="r" b="b"/>
              <a:pathLst>
                <a:path w="1692" h="1596" extrusionOk="0">
                  <a:moveTo>
                    <a:pt x="120" y="0"/>
                  </a:moveTo>
                  <a:cubicBezTo>
                    <a:pt x="72" y="0"/>
                    <a:pt x="1" y="72"/>
                    <a:pt x="1" y="119"/>
                  </a:cubicBezTo>
                  <a:lnTo>
                    <a:pt x="1" y="1501"/>
                  </a:lnTo>
                  <a:cubicBezTo>
                    <a:pt x="1" y="1548"/>
                    <a:pt x="72" y="1596"/>
                    <a:pt x="120" y="1596"/>
                  </a:cubicBezTo>
                  <a:lnTo>
                    <a:pt x="1691" y="1596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1662725" y="2331869"/>
              <a:ext cx="159769" cy="227645"/>
            </a:xfrm>
            <a:custGeom>
              <a:avLst/>
              <a:gdLst/>
              <a:ahLst/>
              <a:cxnLst/>
              <a:rect l="l" t="t" r="r" b="b"/>
              <a:pathLst>
                <a:path w="4597" h="6550" extrusionOk="0">
                  <a:moveTo>
                    <a:pt x="3025" y="0"/>
                  </a:moveTo>
                  <a:lnTo>
                    <a:pt x="3025" y="4596"/>
                  </a:lnTo>
                  <a:cubicBezTo>
                    <a:pt x="3025" y="4787"/>
                    <a:pt x="2858" y="4977"/>
                    <a:pt x="2644" y="4977"/>
                  </a:cubicBezTo>
                  <a:lnTo>
                    <a:pt x="0" y="4977"/>
                  </a:lnTo>
                  <a:lnTo>
                    <a:pt x="0" y="6549"/>
                  </a:lnTo>
                  <a:lnTo>
                    <a:pt x="3263" y="6549"/>
                  </a:lnTo>
                  <a:cubicBezTo>
                    <a:pt x="4001" y="6549"/>
                    <a:pt x="4597" y="5954"/>
                    <a:pt x="4597" y="5215"/>
                  </a:cubicBezTo>
                  <a:lnTo>
                    <a:pt x="4597" y="226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5"/>
          <p:cNvGrpSpPr/>
          <p:nvPr/>
        </p:nvGrpSpPr>
        <p:grpSpPr>
          <a:xfrm>
            <a:off x="2247478" y="2245363"/>
            <a:ext cx="250827" cy="367500"/>
            <a:chOff x="2189125" y="2255720"/>
            <a:chExt cx="250827" cy="367500"/>
          </a:xfrm>
        </p:grpSpPr>
        <p:sp>
          <p:nvSpPr>
            <p:cNvPr id="688" name="Google Shape;688;p45"/>
            <p:cNvSpPr/>
            <p:nvPr/>
          </p:nvSpPr>
          <p:spPr>
            <a:xfrm>
              <a:off x="2255333" y="2255720"/>
              <a:ext cx="116742" cy="38926"/>
            </a:xfrm>
            <a:custGeom>
              <a:avLst/>
              <a:gdLst/>
              <a:ahLst/>
              <a:cxnLst/>
              <a:rect l="l" t="t" r="r" b="b"/>
              <a:pathLst>
                <a:path w="3359" h="1120" extrusionOk="0">
                  <a:moveTo>
                    <a:pt x="929" y="0"/>
                  </a:moveTo>
                  <a:cubicBezTo>
                    <a:pt x="405" y="0"/>
                    <a:pt x="1" y="405"/>
                    <a:pt x="1" y="929"/>
                  </a:cubicBezTo>
                  <a:lnTo>
                    <a:pt x="1" y="1119"/>
                  </a:lnTo>
                  <a:lnTo>
                    <a:pt x="620" y="1119"/>
                  </a:lnTo>
                  <a:lnTo>
                    <a:pt x="620" y="929"/>
                  </a:lnTo>
                  <a:cubicBezTo>
                    <a:pt x="620" y="738"/>
                    <a:pt x="763" y="619"/>
                    <a:pt x="929" y="619"/>
                  </a:cubicBezTo>
                  <a:lnTo>
                    <a:pt x="2430" y="619"/>
                  </a:lnTo>
                  <a:cubicBezTo>
                    <a:pt x="2620" y="619"/>
                    <a:pt x="2739" y="762"/>
                    <a:pt x="2739" y="929"/>
                  </a:cubicBezTo>
                  <a:lnTo>
                    <a:pt x="2739" y="1119"/>
                  </a:lnTo>
                  <a:lnTo>
                    <a:pt x="3358" y="1119"/>
                  </a:lnTo>
                  <a:lnTo>
                    <a:pt x="3358" y="929"/>
                  </a:lnTo>
                  <a:cubicBezTo>
                    <a:pt x="3358" y="405"/>
                    <a:pt x="2954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2338919" y="2467587"/>
              <a:ext cx="20749" cy="23216"/>
            </a:xfrm>
            <a:custGeom>
              <a:avLst/>
              <a:gdLst/>
              <a:ahLst/>
              <a:cxnLst/>
              <a:rect l="l" t="t" r="r" b="b"/>
              <a:pathLst>
                <a:path w="597" h="668" extrusionOk="0">
                  <a:moveTo>
                    <a:pt x="596" y="1"/>
                  </a:moveTo>
                  <a:lnTo>
                    <a:pt x="1" y="310"/>
                  </a:lnTo>
                  <a:lnTo>
                    <a:pt x="525" y="667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2189125" y="2315291"/>
              <a:ext cx="250827" cy="292220"/>
            </a:xfrm>
            <a:custGeom>
              <a:avLst/>
              <a:gdLst/>
              <a:ahLst/>
              <a:cxnLst/>
              <a:rect l="l" t="t" r="r" b="b"/>
              <a:pathLst>
                <a:path w="7217" h="8408" extrusionOk="0">
                  <a:moveTo>
                    <a:pt x="5431" y="1220"/>
                  </a:moveTo>
                  <a:cubicBezTo>
                    <a:pt x="5540" y="1220"/>
                    <a:pt x="5651" y="1284"/>
                    <a:pt x="5716" y="1382"/>
                  </a:cubicBezTo>
                  <a:cubicBezTo>
                    <a:pt x="5811" y="1525"/>
                    <a:pt x="5740" y="1715"/>
                    <a:pt x="5597" y="1787"/>
                  </a:cubicBezTo>
                  <a:lnTo>
                    <a:pt x="4835" y="2216"/>
                  </a:lnTo>
                  <a:cubicBezTo>
                    <a:pt x="4787" y="2239"/>
                    <a:pt x="4763" y="2239"/>
                    <a:pt x="4692" y="2239"/>
                  </a:cubicBezTo>
                  <a:cubicBezTo>
                    <a:pt x="4573" y="2239"/>
                    <a:pt x="4501" y="2192"/>
                    <a:pt x="4430" y="2096"/>
                  </a:cubicBezTo>
                  <a:cubicBezTo>
                    <a:pt x="4335" y="1954"/>
                    <a:pt x="4406" y="1763"/>
                    <a:pt x="4549" y="1668"/>
                  </a:cubicBezTo>
                  <a:lnTo>
                    <a:pt x="5287" y="1263"/>
                  </a:lnTo>
                  <a:cubicBezTo>
                    <a:pt x="5332" y="1233"/>
                    <a:pt x="5382" y="1220"/>
                    <a:pt x="5431" y="1220"/>
                  </a:cubicBezTo>
                  <a:close/>
                  <a:moveTo>
                    <a:pt x="2502" y="1045"/>
                  </a:moveTo>
                  <a:cubicBezTo>
                    <a:pt x="2812" y="1045"/>
                    <a:pt x="3091" y="1177"/>
                    <a:pt x="3239" y="1430"/>
                  </a:cubicBezTo>
                  <a:cubicBezTo>
                    <a:pt x="3453" y="1858"/>
                    <a:pt x="3239" y="2430"/>
                    <a:pt x="2739" y="2692"/>
                  </a:cubicBezTo>
                  <a:cubicBezTo>
                    <a:pt x="2549" y="2787"/>
                    <a:pt x="2358" y="2835"/>
                    <a:pt x="2168" y="2835"/>
                  </a:cubicBezTo>
                  <a:lnTo>
                    <a:pt x="2048" y="2835"/>
                  </a:lnTo>
                  <a:cubicBezTo>
                    <a:pt x="1786" y="2811"/>
                    <a:pt x="1572" y="2668"/>
                    <a:pt x="1453" y="2454"/>
                  </a:cubicBezTo>
                  <a:cubicBezTo>
                    <a:pt x="1215" y="2025"/>
                    <a:pt x="1429" y="1501"/>
                    <a:pt x="1929" y="1192"/>
                  </a:cubicBezTo>
                  <a:cubicBezTo>
                    <a:pt x="2117" y="1093"/>
                    <a:pt x="2316" y="1045"/>
                    <a:pt x="2502" y="1045"/>
                  </a:cubicBezTo>
                  <a:close/>
                  <a:moveTo>
                    <a:pt x="5207" y="3513"/>
                  </a:moveTo>
                  <a:cubicBezTo>
                    <a:pt x="5263" y="3513"/>
                    <a:pt x="5323" y="3525"/>
                    <a:pt x="5382" y="3549"/>
                  </a:cubicBezTo>
                  <a:cubicBezTo>
                    <a:pt x="5502" y="3644"/>
                    <a:pt x="5525" y="3740"/>
                    <a:pt x="5525" y="3859"/>
                  </a:cubicBezTo>
                  <a:lnTo>
                    <a:pt x="5406" y="5597"/>
                  </a:lnTo>
                  <a:cubicBezTo>
                    <a:pt x="5406" y="5716"/>
                    <a:pt x="5359" y="5812"/>
                    <a:pt x="5240" y="5859"/>
                  </a:cubicBezTo>
                  <a:cubicBezTo>
                    <a:pt x="5192" y="5907"/>
                    <a:pt x="5144" y="5907"/>
                    <a:pt x="5097" y="5907"/>
                  </a:cubicBezTo>
                  <a:cubicBezTo>
                    <a:pt x="5025" y="5907"/>
                    <a:pt x="4978" y="5859"/>
                    <a:pt x="4906" y="5835"/>
                  </a:cubicBezTo>
                  <a:lnTo>
                    <a:pt x="3501" y="4883"/>
                  </a:lnTo>
                  <a:cubicBezTo>
                    <a:pt x="3406" y="4835"/>
                    <a:pt x="3358" y="4716"/>
                    <a:pt x="3358" y="4621"/>
                  </a:cubicBezTo>
                  <a:cubicBezTo>
                    <a:pt x="3358" y="4502"/>
                    <a:pt x="3406" y="4406"/>
                    <a:pt x="3549" y="4359"/>
                  </a:cubicBezTo>
                  <a:lnTo>
                    <a:pt x="5049" y="3549"/>
                  </a:lnTo>
                  <a:cubicBezTo>
                    <a:pt x="5097" y="3525"/>
                    <a:pt x="5150" y="3513"/>
                    <a:pt x="5207" y="3513"/>
                  </a:cubicBezTo>
                  <a:close/>
                  <a:moveTo>
                    <a:pt x="1760" y="5015"/>
                  </a:moveTo>
                  <a:cubicBezTo>
                    <a:pt x="1826" y="5015"/>
                    <a:pt x="1894" y="5034"/>
                    <a:pt x="1953" y="5073"/>
                  </a:cubicBezTo>
                  <a:lnTo>
                    <a:pt x="2668" y="5645"/>
                  </a:lnTo>
                  <a:cubicBezTo>
                    <a:pt x="2787" y="5764"/>
                    <a:pt x="2787" y="5954"/>
                    <a:pt x="2715" y="6073"/>
                  </a:cubicBezTo>
                  <a:cubicBezTo>
                    <a:pt x="2644" y="6169"/>
                    <a:pt x="2549" y="6193"/>
                    <a:pt x="2453" y="6193"/>
                  </a:cubicBezTo>
                  <a:cubicBezTo>
                    <a:pt x="2406" y="6193"/>
                    <a:pt x="2310" y="6169"/>
                    <a:pt x="2287" y="6145"/>
                  </a:cubicBezTo>
                  <a:lnTo>
                    <a:pt x="1572" y="5573"/>
                  </a:lnTo>
                  <a:cubicBezTo>
                    <a:pt x="1453" y="5454"/>
                    <a:pt x="1429" y="5288"/>
                    <a:pt x="1525" y="5121"/>
                  </a:cubicBezTo>
                  <a:cubicBezTo>
                    <a:pt x="1580" y="5052"/>
                    <a:pt x="1668" y="5015"/>
                    <a:pt x="1760" y="5015"/>
                  </a:cubicBezTo>
                  <a:close/>
                  <a:moveTo>
                    <a:pt x="929" y="1"/>
                  </a:moveTo>
                  <a:cubicBezTo>
                    <a:pt x="405" y="1"/>
                    <a:pt x="0" y="429"/>
                    <a:pt x="0" y="930"/>
                  </a:cubicBezTo>
                  <a:lnTo>
                    <a:pt x="0" y="7479"/>
                  </a:lnTo>
                  <a:cubicBezTo>
                    <a:pt x="0" y="7836"/>
                    <a:pt x="215" y="8169"/>
                    <a:pt x="524" y="8312"/>
                  </a:cubicBezTo>
                  <a:lnTo>
                    <a:pt x="524" y="8169"/>
                  </a:lnTo>
                  <a:cubicBezTo>
                    <a:pt x="524" y="7479"/>
                    <a:pt x="1096" y="6907"/>
                    <a:pt x="1786" y="6907"/>
                  </a:cubicBezTo>
                  <a:cubicBezTo>
                    <a:pt x="2477" y="6907"/>
                    <a:pt x="3025" y="7479"/>
                    <a:pt x="3025" y="8169"/>
                  </a:cubicBezTo>
                  <a:cubicBezTo>
                    <a:pt x="3025" y="8241"/>
                    <a:pt x="3025" y="8312"/>
                    <a:pt x="3001" y="8407"/>
                  </a:cubicBezTo>
                  <a:lnTo>
                    <a:pt x="4216" y="8407"/>
                  </a:lnTo>
                  <a:cubicBezTo>
                    <a:pt x="4216" y="8336"/>
                    <a:pt x="4192" y="8241"/>
                    <a:pt x="4192" y="8169"/>
                  </a:cubicBezTo>
                  <a:cubicBezTo>
                    <a:pt x="4192" y="7479"/>
                    <a:pt x="4763" y="6907"/>
                    <a:pt x="5430" y="6907"/>
                  </a:cubicBezTo>
                  <a:cubicBezTo>
                    <a:pt x="6121" y="6907"/>
                    <a:pt x="6692" y="7479"/>
                    <a:pt x="6692" y="8169"/>
                  </a:cubicBezTo>
                  <a:lnTo>
                    <a:pt x="6692" y="8312"/>
                  </a:lnTo>
                  <a:cubicBezTo>
                    <a:pt x="7026" y="8169"/>
                    <a:pt x="7216" y="7836"/>
                    <a:pt x="7216" y="7479"/>
                  </a:cubicBezTo>
                  <a:lnTo>
                    <a:pt x="7216" y="930"/>
                  </a:lnTo>
                  <a:cubicBezTo>
                    <a:pt x="7169" y="429"/>
                    <a:pt x="6764" y="1"/>
                    <a:pt x="6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2255333" y="2373644"/>
              <a:ext cx="29020" cy="18663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596" y="1"/>
                  </a:moveTo>
                  <a:cubicBezTo>
                    <a:pt x="513" y="1"/>
                    <a:pt x="405" y="25"/>
                    <a:pt x="286" y="84"/>
                  </a:cubicBezTo>
                  <a:cubicBezTo>
                    <a:pt x="96" y="203"/>
                    <a:pt x="1" y="417"/>
                    <a:pt x="48" y="465"/>
                  </a:cubicBezTo>
                  <a:cubicBezTo>
                    <a:pt x="96" y="537"/>
                    <a:pt x="167" y="537"/>
                    <a:pt x="215" y="537"/>
                  </a:cubicBezTo>
                  <a:cubicBezTo>
                    <a:pt x="286" y="537"/>
                    <a:pt x="405" y="537"/>
                    <a:pt x="524" y="441"/>
                  </a:cubicBezTo>
                  <a:cubicBezTo>
                    <a:pt x="739" y="322"/>
                    <a:pt x="834" y="108"/>
                    <a:pt x="763" y="60"/>
                  </a:cubicBezTo>
                  <a:cubicBezTo>
                    <a:pt x="739" y="25"/>
                    <a:pt x="679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2228015" y="2579325"/>
              <a:ext cx="43896" cy="43896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44" y="1"/>
                  </a:moveTo>
                  <a:cubicBezTo>
                    <a:pt x="310" y="1"/>
                    <a:pt x="1" y="263"/>
                    <a:pt x="1" y="620"/>
                  </a:cubicBezTo>
                  <a:cubicBezTo>
                    <a:pt x="1" y="977"/>
                    <a:pt x="263" y="1263"/>
                    <a:pt x="644" y="1263"/>
                  </a:cubicBezTo>
                  <a:cubicBezTo>
                    <a:pt x="1001" y="1263"/>
                    <a:pt x="1263" y="977"/>
                    <a:pt x="1263" y="620"/>
                  </a:cubicBezTo>
                  <a:cubicBezTo>
                    <a:pt x="1263" y="263"/>
                    <a:pt x="1001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2355497" y="2579325"/>
              <a:ext cx="43896" cy="43896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19" y="1"/>
                  </a:moveTo>
                  <a:cubicBezTo>
                    <a:pt x="310" y="1"/>
                    <a:pt x="0" y="263"/>
                    <a:pt x="0" y="620"/>
                  </a:cubicBezTo>
                  <a:cubicBezTo>
                    <a:pt x="0" y="977"/>
                    <a:pt x="262" y="1263"/>
                    <a:pt x="619" y="1263"/>
                  </a:cubicBezTo>
                  <a:cubicBezTo>
                    <a:pt x="977" y="1263"/>
                    <a:pt x="1262" y="977"/>
                    <a:pt x="1262" y="620"/>
                  </a:cubicBezTo>
                  <a:cubicBezTo>
                    <a:pt x="1262" y="263"/>
                    <a:pt x="953" y="1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5"/>
          <p:cNvGrpSpPr/>
          <p:nvPr/>
        </p:nvGrpSpPr>
        <p:grpSpPr>
          <a:xfrm>
            <a:off x="2942736" y="2246597"/>
            <a:ext cx="368334" cy="365032"/>
            <a:chOff x="2920788" y="2255720"/>
            <a:chExt cx="368334" cy="365032"/>
          </a:xfrm>
        </p:grpSpPr>
        <p:sp>
          <p:nvSpPr>
            <p:cNvPr id="695" name="Google Shape;695;p45"/>
            <p:cNvSpPr/>
            <p:nvPr/>
          </p:nvSpPr>
          <p:spPr>
            <a:xfrm>
              <a:off x="2962181" y="2255720"/>
              <a:ext cx="21548" cy="40594"/>
            </a:xfrm>
            <a:custGeom>
              <a:avLst/>
              <a:gdLst/>
              <a:ahLst/>
              <a:cxnLst/>
              <a:rect l="l" t="t" r="r" b="b"/>
              <a:pathLst>
                <a:path w="620" h="1168" extrusionOk="0">
                  <a:moveTo>
                    <a:pt x="286" y="0"/>
                  </a:moveTo>
                  <a:cubicBezTo>
                    <a:pt x="143" y="0"/>
                    <a:pt x="0" y="143"/>
                    <a:pt x="0" y="286"/>
                  </a:cubicBezTo>
                  <a:lnTo>
                    <a:pt x="0" y="1167"/>
                  </a:lnTo>
                  <a:cubicBezTo>
                    <a:pt x="191" y="1096"/>
                    <a:pt x="405" y="1048"/>
                    <a:pt x="619" y="1000"/>
                  </a:cubicBezTo>
                  <a:lnTo>
                    <a:pt x="619" y="286"/>
                  </a:lnTo>
                  <a:lnTo>
                    <a:pt x="595" y="286"/>
                  </a:lnTo>
                  <a:cubicBezTo>
                    <a:pt x="595" y="119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2920788" y="2311155"/>
              <a:ext cx="150663" cy="63775"/>
            </a:xfrm>
            <a:custGeom>
              <a:avLst/>
              <a:gdLst/>
              <a:ahLst/>
              <a:cxnLst/>
              <a:rect l="l" t="t" r="r" b="b"/>
              <a:pathLst>
                <a:path w="4335" h="1835" extrusionOk="0">
                  <a:moveTo>
                    <a:pt x="2168" y="1"/>
                  </a:moveTo>
                  <a:cubicBezTo>
                    <a:pt x="1310" y="1"/>
                    <a:pt x="501" y="429"/>
                    <a:pt x="72" y="1120"/>
                  </a:cubicBezTo>
                  <a:cubicBezTo>
                    <a:pt x="48" y="1144"/>
                    <a:pt x="48" y="1191"/>
                    <a:pt x="24" y="1239"/>
                  </a:cubicBezTo>
                  <a:cubicBezTo>
                    <a:pt x="0" y="1406"/>
                    <a:pt x="0" y="1549"/>
                    <a:pt x="24" y="1715"/>
                  </a:cubicBezTo>
                  <a:cubicBezTo>
                    <a:pt x="620" y="1239"/>
                    <a:pt x="1334" y="953"/>
                    <a:pt x="2096" y="953"/>
                  </a:cubicBezTo>
                  <a:cubicBezTo>
                    <a:pt x="2930" y="953"/>
                    <a:pt x="3715" y="1287"/>
                    <a:pt x="4311" y="1834"/>
                  </a:cubicBezTo>
                  <a:cubicBezTo>
                    <a:pt x="4335" y="1620"/>
                    <a:pt x="4335" y="1430"/>
                    <a:pt x="4311" y="1239"/>
                  </a:cubicBezTo>
                  <a:cubicBezTo>
                    <a:pt x="4311" y="1191"/>
                    <a:pt x="4287" y="1144"/>
                    <a:pt x="4239" y="1120"/>
                  </a:cubicBezTo>
                  <a:cubicBezTo>
                    <a:pt x="3835" y="429"/>
                    <a:pt x="3025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2927391" y="2366624"/>
              <a:ext cx="135788" cy="71213"/>
            </a:xfrm>
            <a:custGeom>
              <a:avLst/>
              <a:gdLst/>
              <a:ahLst/>
              <a:cxnLst/>
              <a:rect l="l" t="t" r="r" b="b"/>
              <a:pathLst>
                <a:path w="3907" h="2049" extrusionOk="0">
                  <a:moveTo>
                    <a:pt x="1906" y="0"/>
                  </a:moveTo>
                  <a:cubicBezTo>
                    <a:pt x="1239" y="0"/>
                    <a:pt x="596" y="262"/>
                    <a:pt x="96" y="715"/>
                  </a:cubicBezTo>
                  <a:cubicBezTo>
                    <a:pt x="72" y="739"/>
                    <a:pt x="49" y="762"/>
                    <a:pt x="1" y="762"/>
                  </a:cubicBezTo>
                  <a:cubicBezTo>
                    <a:pt x="96" y="977"/>
                    <a:pt x="215" y="1143"/>
                    <a:pt x="358" y="1334"/>
                  </a:cubicBezTo>
                  <a:cubicBezTo>
                    <a:pt x="787" y="1810"/>
                    <a:pt x="1358" y="2048"/>
                    <a:pt x="1978" y="2048"/>
                  </a:cubicBezTo>
                  <a:cubicBezTo>
                    <a:pt x="2597" y="2048"/>
                    <a:pt x="3192" y="1786"/>
                    <a:pt x="3621" y="1334"/>
                  </a:cubicBezTo>
                  <a:cubicBezTo>
                    <a:pt x="3740" y="1191"/>
                    <a:pt x="3811" y="1024"/>
                    <a:pt x="3906" y="881"/>
                  </a:cubicBezTo>
                  <a:cubicBezTo>
                    <a:pt x="3883" y="881"/>
                    <a:pt x="3883" y="858"/>
                    <a:pt x="3859" y="834"/>
                  </a:cubicBezTo>
                  <a:cubicBezTo>
                    <a:pt x="3335" y="286"/>
                    <a:pt x="2668" y="0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3229517" y="2255720"/>
              <a:ext cx="22382" cy="40594"/>
            </a:xfrm>
            <a:custGeom>
              <a:avLst/>
              <a:gdLst/>
              <a:ahLst/>
              <a:cxnLst/>
              <a:rect l="l" t="t" r="r" b="b"/>
              <a:pathLst>
                <a:path w="644" h="1168" extrusionOk="0">
                  <a:moveTo>
                    <a:pt x="310" y="0"/>
                  </a:moveTo>
                  <a:cubicBezTo>
                    <a:pt x="167" y="0"/>
                    <a:pt x="0" y="143"/>
                    <a:pt x="0" y="286"/>
                  </a:cubicBezTo>
                  <a:lnTo>
                    <a:pt x="0" y="1000"/>
                  </a:lnTo>
                  <a:cubicBezTo>
                    <a:pt x="215" y="1048"/>
                    <a:pt x="429" y="1096"/>
                    <a:pt x="643" y="1167"/>
                  </a:cubicBezTo>
                  <a:lnTo>
                    <a:pt x="643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3138459" y="2311155"/>
              <a:ext cx="150663" cy="63775"/>
            </a:xfrm>
            <a:custGeom>
              <a:avLst/>
              <a:gdLst/>
              <a:ahLst/>
              <a:cxnLst/>
              <a:rect l="l" t="t" r="r" b="b"/>
              <a:pathLst>
                <a:path w="4335" h="1835" extrusionOk="0">
                  <a:moveTo>
                    <a:pt x="2192" y="1"/>
                  </a:moveTo>
                  <a:cubicBezTo>
                    <a:pt x="1310" y="1"/>
                    <a:pt x="525" y="429"/>
                    <a:pt x="96" y="1120"/>
                  </a:cubicBezTo>
                  <a:cubicBezTo>
                    <a:pt x="72" y="1144"/>
                    <a:pt x="72" y="1191"/>
                    <a:pt x="48" y="1239"/>
                  </a:cubicBezTo>
                  <a:cubicBezTo>
                    <a:pt x="1" y="1430"/>
                    <a:pt x="1" y="1620"/>
                    <a:pt x="48" y="1834"/>
                  </a:cubicBezTo>
                  <a:cubicBezTo>
                    <a:pt x="644" y="1287"/>
                    <a:pt x="1406" y="1001"/>
                    <a:pt x="2239" y="1001"/>
                  </a:cubicBezTo>
                  <a:cubicBezTo>
                    <a:pt x="3025" y="1001"/>
                    <a:pt x="3739" y="1263"/>
                    <a:pt x="4335" y="1739"/>
                  </a:cubicBezTo>
                  <a:lnTo>
                    <a:pt x="4335" y="1239"/>
                  </a:lnTo>
                  <a:cubicBezTo>
                    <a:pt x="4335" y="1191"/>
                    <a:pt x="4287" y="1144"/>
                    <a:pt x="4263" y="1120"/>
                  </a:cubicBezTo>
                  <a:cubicBezTo>
                    <a:pt x="3859" y="429"/>
                    <a:pt x="3049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3146730" y="2366624"/>
              <a:ext cx="134954" cy="71213"/>
            </a:xfrm>
            <a:custGeom>
              <a:avLst/>
              <a:gdLst/>
              <a:ahLst/>
              <a:cxnLst/>
              <a:rect l="l" t="t" r="r" b="b"/>
              <a:pathLst>
                <a:path w="3883" h="2049" extrusionOk="0">
                  <a:moveTo>
                    <a:pt x="2001" y="0"/>
                  </a:moveTo>
                  <a:cubicBezTo>
                    <a:pt x="1287" y="0"/>
                    <a:pt x="572" y="286"/>
                    <a:pt x="72" y="834"/>
                  </a:cubicBezTo>
                  <a:lnTo>
                    <a:pt x="1" y="881"/>
                  </a:lnTo>
                  <a:cubicBezTo>
                    <a:pt x="96" y="1024"/>
                    <a:pt x="191" y="1191"/>
                    <a:pt x="310" y="1334"/>
                  </a:cubicBezTo>
                  <a:cubicBezTo>
                    <a:pt x="715" y="1810"/>
                    <a:pt x="1287" y="2048"/>
                    <a:pt x="1906" y="2048"/>
                  </a:cubicBezTo>
                  <a:cubicBezTo>
                    <a:pt x="2525" y="2048"/>
                    <a:pt x="3097" y="1786"/>
                    <a:pt x="3525" y="1334"/>
                  </a:cubicBezTo>
                  <a:cubicBezTo>
                    <a:pt x="3668" y="1143"/>
                    <a:pt x="3787" y="977"/>
                    <a:pt x="3883" y="762"/>
                  </a:cubicBezTo>
                  <a:cubicBezTo>
                    <a:pt x="3835" y="762"/>
                    <a:pt x="3811" y="739"/>
                    <a:pt x="3787" y="715"/>
                  </a:cubicBezTo>
                  <a:cubicBezTo>
                    <a:pt x="3311" y="262"/>
                    <a:pt x="2692" y="0"/>
                    <a:pt x="2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2967151" y="2471723"/>
              <a:ext cx="278110" cy="149029"/>
            </a:xfrm>
            <a:custGeom>
              <a:avLst/>
              <a:gdLst/>
              <a:ahLst/>
              <a:cxnLst/>
              <a:rect l="l" t="t" r="r" b="b"/>
              <a:pathLst>
                <a:path w="8002" h="4288" extrusionOk="0">
                  <a:moveTo>
                    <a:pt x="286" y="1"/>
                  </a:moveTo>
                  <a:cubicBezTo>
                    <a:pt x="119" y="1"/>
                    <a:pt x="0" y="144"/>
                    <a:pt x="0" y="310"/>
                  </a:cubicBezTo>
                  <a:lnTo>
                    <a:pt x="0" y="1263"/>
                  </a:lnTo>
                  <a:cubicBezTo>
                    <a:pt x="0" y="1430"/>
                    <a:pt x="143" y="1549"/>
                    <a:pt x="286" y="1549"/>
                  </a:cubicBezTo>
                  <a:cubicBezTo>
                    <a:pt x="2143" y="1549"/>
                    <a:pt x="3024" y="2215"/>
                    <a:pt x="3024" y="3549"/>
                  </a:cubicBezTo>
                  <a:cubicBezTo>
                    <a:pt x="3024" y="3668"/>
                    <a:pt x="3024" y="3787"/>
                    <a:pt x="3001" y="3906"/>
                  </a:cubicBezTo>
                  <a:cubicBezTo>
                    <a:pt x="2977" y="4002"/>
                    <a:pt x="3001" y="4073"/>
                    <a:pt x="3072" y="4168"/>
                  </a:cubicBezTo>
                  <a:cubicBezTo>
                    <a:pt x="3120" y="4216"/>
                    <a:pt x="3215" y="4287"/>
                    <a:pt x="3310" y="4287"/>
                  </a:cubicBezTo>
                  <a:lnTo>
                    <a:pt x="4668" y="4287"/>
                  </a:lnTo>
                  <a:cubicBezTo>
                    <a:pt x="4763" y="4287"/>
                    <a:pt x="4858" y="4264"/>
                    <a:pt x="4906" y="4168"/>
                  </a:cubicBezTo>
                  <a:cubicBezTo>
                    <a:pt x="4977" y="4097"/>
                    <a:pt x="5001" y="3978"/>
                    <a:pt x="4977" y="3906"/>
                  </a:cubicBezTo>
                  <a:cubicBezTo>
                    <a:pt x="4930" y="3787"/>
                    <a:pt x="4930" y="3668"/>
                    <a:pt x="4930" y="3549"/>
                  </a:cubicBezTo>
                  <a:cubicBezTo>
                    <a:pt x="4930" y="2739"/>
                    <a:pt x="5192" y="2215"/>
                    <a:pt x="5787" y="1882"/>
                  </a:cubicBezTo>
                  <a:cubicBezTo>
                    <a:pt x="6382" y="1549"/>
                    <a:pt x="7168" y="1525"/>
                    <a:pt x="7692" y="1525"/>
                  </a:cubicBezTo>
                  <a:cubicBezTo>
                    <a:pt x="7883" y="1525"/>
                    <a:pt x="8002" y="1358"/>
                    <a:pt x="8002" y="1215"/>
                  </a:cubicBezTo>
                  <a:lnTo>
                    <a:pt x="8002" y="263"/>
                  </a:lnTo>
                  <a:cubicBezTo>
                    <a:pt x="8002" y="120"/>
                    <a:pt x="7859" y="1"/>
                    <a:pt x="7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3079688" y="2347578"/>
              <a:ext cx="53001" cy="66243"/>
            </a:xfrm>
            <a:custGeom>
              <a:avLst/>
              <a:gdLst/>
              <a:ahLst/>
              <a:cxnLst/>
              <a:rect l="l" t="t" r="r" b="b"/>
              <a:pathLst>
                <a:path w="1525" h="1906" extrusionOk="0">
                  <a:moveTo>
                    <a:pt x="358" y="1"/>
                  </a:moveTo>
                  <a:cubicBezTo>
                    <a:pt x="358" y="24"/>
                    <a:pt x="358" y="48"/>
                    <a:pt x="382" y="96"/>
                  </a:cubicBezTo>
                  <a:cubicBezTo>
                    <a:pt x="477" y="715"/>
                    <a:pt x="334" y="1382"/>
                    <a:pt x="1" y="1906"/>
                  </a:cubicBezTo>
                  <a:cubicBezTo>
                    <a:pt x="215" y="1787"/>
                    <a:pt x="477" y="1739"/>
                    <a:pt x="787" y="1739"/>
                  </a:cubicBezTo>
                  <a:cubicBezTo>
                    <a:pt x="1049" y="1739"/>
                    <a:pt x="1287" y="1787"/>
                    <a:pt x="1525" y="1882"/>
                  </a:cubicBezTo>
                  <a:cubicBezTo>
                    <a:pt x="1192" y="1334"/>
                    <a:pt x="1049" y="715"/>
                    <a:pt x="1144" y="96"/>
                  </a:cubicBezTo>
                  <a:cubicBezTo>
                    <a:pt x="1144" y="72"/>
                    <a:pt x="1144" y="24"/>
                    <a:pt x="1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5"/>
          <p:cNvGrpSpPr/>
          <p:nvPr/>
        </p:nvGrpSpPr>
        <p:grpSpPr>
          <a:xfrm>
            <a:off x="3692993" y="2247414"/>
            <a:ext cx="365866" cy="363399"/>
            <a:chOff x="3653285" y="2265626"/>
            <a:chExt cx="365866" cy="363399"/>
          </a:xfrm>
        </p:grpSpPr>
        <p:sp>
          <p:nvSpPr>
            <p:cNvPr id="704" name="Google Shape;704;p45"/>
            <p:cNvSpPr/>
            <p:nvPr/>
          </p:nvSpPr>
          <p:spPr>
            <a:xfrm>
              <a:off x="3653285" y="2586762"/>
              <a:ext cx="365866" cy="42262"/>
            </a:xfrm>
            <a:custGeom>
              <a:avLst/>
              <a:gdLst/>
              <a:ahLst/>
              <a:cxnLst/>
              <a:rect l="l" t="t" r="r" b="b"/>
              <a:pathLst>
                <a:path w="10527" h="1216" extrusionOk="0">
                  <a:moveTo>
                    <a:pt x="2787" y="1"/>
                  </a:moveTo>
                  <a:cubicBezTo>
                    <a:pt x="2001" y="1"/>
                    <a:pt x="1334" y="239"/>
                    <a:pt x="596" y="501"/>
                  </a:cubicBezTo>
                  <a:cubicBezTo>
                    <a:pt x="477" y="525"/>
                    <a:pt x="334" y="596"/>
                    <a:pt x="238" y="620"/>
                  </a:cubicBezTo>
                  <a:cubicBezTo>
                    <a:pt x="72" y="668"/>
                    <a:pt x="0" y="858"/>
                    <a:pt x="48" y="1001"/>
                  </a:cubicBezTo>
                  <a:cubicBezTo>
                    <a:pt x="87" y="1119"/>
                    <a:pt x="223" y="1204"/>
                    <a:pt x="350" y="1204"/>
                  </a:cubicBezTo>
                  <a:cubicBezTo>
                    <a:pt x="377" y="1204"/>
                    <a:pt x="404" y="1200"/>
                    <a:pt x="429" y="1192"/>
                  </a:cubicBezTo>
                  <a:cubicBezTo>
                    <a:pt x="548" y="1144"/>
                    <a:pt x="667" y="1096"/>
                    <a:pt x="786" y="1073"/>
                  </a:cubicBezTo>
                  <a:cubicBezTo>
                    <a:pt x="1477" y="834"/>
                    <a:pt x="2120" y="596"/>
                    <a:pt x="2787" y="596"/>
                  </a:cubicBezTo>
                  <a:cubicBezTo>
                    <a:pt x="3144" y="596"/>
                    <a:pt x="3525" y="739"/>
                    <a:pt x="3906" y="882"/>
                  </a:cubicBezTo>
                  <a:cubicBezTo>
                    <a:pt x="4334" y="1025"/>
                    <a:pt x="4787" y="1215"/>
                    <a:pt x="5263" y="1215"/>
                  </a:cubicBezTo>
                  <a:cubicBezTo>
                    <a:pt x="5740" y="1215"/>
                    <a:pt x="6192" y="1025"/>
                    <a:pt x="6597" y="882"/>
                  </a:cubicBezTo>
                  <a:cubicBezTo>
                    <a:pt x="6978" y="739"/>
                    <a:pt x="7335" y="596"/>
                    <a:pt x="7740" y="596"/>
                  </a:cubicBezTo>
                  <a:cubicBezTo>
                    <a:pt x="8407" y="596"/>
                    <a:pt x="9121" y="858"/>
                    <a:pt x="9788" y="1073"/>
                  </a:cubicBezTo>
                  <a:cubicBezTo>
                    <a:pt x="9859" y="1096"/>
                    <a:pt x="9978" y="1120"/>
                    <a:pt x="10074" y="1192"/>
                  </a:cubicBezTo>
                  <a:cubicBezTo>
                    <a:pt x="10121" y="1192"/>
                    <a:pt x="10145" y="1215"/>
                    <a:pt x="10169" y="1215"/>
                  </a:cubicBezTo>
                  <a:cubicBezTo>
                    <a:pt x="10288" y="1215"/>
                    <a:pt x="10407" y="1120"/>
                    <a:pt x="10455" y="1001"/>
                  </a:cubicBezTo>
                  <a:cubicBezTo>
                    <a:pt x="10526" y="858"/>
                    <a:pt x="10431" y="692"/>
                    <a:pt x="10288" y="620"/>
                  </a:cubicBezTo>
                  <a:cubicBezTo>
                    <a:pt x="10193" y="596"/>
                    <a:pt x="10121" y="572"/>
                    <a:pt x="10002" y="525"/>
                  </a:cubicBezTo>
                  <a:cubicBezTo>
                    <a:pt x="9336" y="287"/>
                    <a:pt x="8502" y="1"/>
                    <a:pt x="7740" y="1"/>
                  </a:cubicBezTo>
                  <a:cubicBezTo>
                    <a:pt x="7240" y="1"/>
                    <a:pt x="6811" y="168"/>
                    <a:pt x="6383" y="334"/>
                  </a:cubicBezTo>
                  <a:cubicBezTo>
                    <a:pt x="6001" y="477"/>
                    <a:pt x="5644" y="620"/>
                    <a:pt x="5263" y="620"/>
                  </a:cubicBezTo>
                  <a:cubicBezTo>
                    <a:pt x="4906" y="620"/>
                    <a:pt x="4501" y="477"/>
                    <a:pt x="4120" y="334"/>
                  </a:cubicBezTo>
                  <a:cubicBezTo>
                    <a:pt x="3715" y="168"/>
                    <a:pt x="3263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3653285" y="2505679"/>
              <a:ext cx="364198" cy="81118"/>
            </a:xfrm>
            <a:custGeom>
              <a:avLst/>
              <a:gdLst/>
              <a:ahLst/>
              <a:cxnLst/>
              <a:rect l="l" t="t" r="r" b="b"/>
              <a:pathLst>
                <a:path w="10479" h="2334" extrusionOk="0">
                  <a:moveTo>
                    <a:pt x="2858" y="667"/>
                  </a:moveTo>
                  <a:cubicBezTo>
                    <a:pt x="3025" y="667"/>
                    <a:pt x="3144" y="810"/>
                    <a:pt x="3144" y="953"/>
                  </a:cubicBezTo>
                  <a:cubicBezTo>
                    <a:pt x="3144" y="1143"/>
                    <a:pt x="3001" y="1262"/>
                    <a:pt x="2858" y="1262"/>
                  </a:cubicBezTo>
                  <a:cubicBezTo>
                    <a:pt x="2691" y="1262"/>
                    <a:pt x="2548" y="1119"/>
                    <a:pt x="2548" y="953"/>
                  </a:cubicBezTo>
                  <a:cubicBezTo>
                    <a:pt x="2525" y="810"/>
                    <a:pt x="2667" y="667"/>
                    <a:pt x="2858" y="667"/>
                  </a:cubicBezTo>
                  <a:close/>
                  <a:moveTo>
                    <a:pt x="4072" y="667"/>
                  </a:moveTo>
                  <a:cubicBezTo>
                    <a:pt x="4239" y="667"/>
                    <a:pt x="4358" y="810"/>
                    <a:pt x="4358" y="953"/>
                  </a:cubicBezTo>
                  <a:cubicBezTo>
                    <a:pt x="4358" y="1143"/>
                    <a:pt x="4215" y="1262"/>
                    <a:pt x="4072" y="1262"/>
                  </a:cubicBezTo>
                  <a:cubicBezTo>
                    <a:pt x="3882" y="1262"/>
                    <a:pt x="3763" y="1119"/>
                    <a:pt x="3763" y="953"/>
                  </a:cubicBezTo>
                  <a:cubicBezTo>
                    <a:pt x="3739" y="810"/>
                    <a:pt x="3882" y="667"/>
                    <a:pt x="4072" y="667"/>
                  </a:cubicBezTo>
                  <a:close/>
                  <a:moveTo>
                    <a:pt x="5287" y="667"/>
                  </a:moveTo>
                  <a:cubicBezTo>
                    <a:pt x="5478" y="667"/>
                    <a:pt x="5597" y="810"/>
                    <a:pt x="5597" y="953"/>
                  </a:cubicBezTo>
                  <a:cubicBezTo>
                    <a:pt x="5597" y="1143"/>
                    <a:pt x="5430" y="1262"/>
                    <a:pt x="5287" y="1262"/>
                  </a:cubicBezTo>
                  <a:cubicBezTo>
                    <a:pt x="5144" y="1262"/>
                    <a:pt x="5001" y="1119"/>
                    <a:pt x="5001" y="953"/>
                  </a:cubicBezTo>
                  <a:cubicBezTo>
                    <a:pt x="4954" y="810"/>
                    <a:pt x="5120" y="667"/>
                    <a:pt x="5287" y="667"/>
                  </a:cubicBezTo>
                  <a:close/>
                  <a:moveTo>
                    <a:pt x="6502" y="667"/>
                  </a:moveTo>
                  <a:cubicBezTo>
                    <a:pt x="6692" y="667"/>
                    <a:pt x="6811" y="810"/>
                    <a:pt x="6811" y="953"/>
                  </a:cubicBezTo>
                  <a:cubicBezTo>
                    <a:pt x="6811" y="1143"/>
                    <a:pt x="6668" y="1262"/>
                    <a:pt x="6502" y="1262"/>
                  </a:cubicBezTo>
                  <a:cubicBezTo>
                    <a:pt x="6335" y="1262"/>
                    <a:pt x="6216" y="1119"/>
                    <a:pt x="6216" y="953"/>
                  </a:cubicBezTo>
                  <a:cubicBezTo>
                    <a:pt x="6216" y="810"/>
                    <a:pt x="6335" y="667"/>
                    <a:pt x="6502" y="667"/>
                  </a:cubicBezTo>
                  <a:close/>
                  <a:moveTo>
                    <a:pt x="7740" y="667"/>
                  </a:moveTo>
                  <a:cubicBezTo>
                    <a:pt x="7907" y="667"/>
                    <a:pt x="8026" y="810"/>
                    <a:pt x="8026" y="953"/>
                  </a:cubicBezTo>
                  <a:cubicBezTo>
                    <a:pt x="8026" y="1143"/>
                    <a:pt x="7883" y="1262"/>
                    <a:pt x="7740" y="1262"/>
                  </a:cubicBezTo>
                  <a:cubicBezTo>
                    <a:pt x="7573" y="1262"/>
                    <a:pt x="7430" y="1119"/>
                    <a:pt x="7430" y="953"/>
                  </a:cubicBezTo>
                  <a:cubicBezTo>
                    <a:pt x="7430" y="810"/>
                    <a:pt x="7549" y="667"/>
                    <a:pt x="7740" y="667"/>
                  </a:cubicBezTo>
                  <a:close/>
                  <a:moveTo>
                    <a:pt x="310" y="0"/>
                  </a:moveTo>
                  <a:cubicBezTo>
                    <a:pt x="191" y="0"/>
                    <a:pt x="119" y="72"/>
                    <a:pt x="48" y="167"/>
                  </a:cubicBezTo>
                  <a:cubicBezTo>
                    <a:pt x="0" y="238"/>
                    <a:pt x="0" y="357"/>
                    <a:pt x="48" y="453"/>
                  </a:cubicBezTo>
                  <a:cubicBezTo>
                    <a:pt x="262" y="715"/>
                    <a:pt x="667" y="1477"/>
                    <a:pt x="1000" y="2072"/>
                  </a:cubicBezTo>
                  <a:cubicBezTo>
                    <a:pt x="1572" y="1881"/>
                    <a:pt x="2167" y="1739"/>
                    <a:pt x="2810" y="1739"/>
                  </a:cubicBezTo>
                  <a:cubicBezTo>
                    <a:pt x="3406" y="1739"/>
                    <a:pt x="3930" y="1929"/>
                    <a:pt x="4358" y="2096"/>
                  </a:cubicBezTo>
                  <a:cubicBezTo>
                    <a:pt x="4715" y="2215"/>
                    <a:pt x="5025" y="2334"/>
                    <a:pt x="5263" y="2334"/>
                  </a:cubicBezTo>
                  <a:cubicBezTo>
                    <a:pt x="5525" y="2334"/>
                    <a:pt x="5835" y="2215"/>
                    <a:pt x="6144" y="2096"/>
                  </a:cubicBezTo>
                  <a:cubicBezTo>
                    <a:pt x="6597" y="1905"/>
                    <a:pt x="7097" y="1739"/>
                    <a:pt x="7692" y="1739"/>
                  </a:cubicBezTo>
                  <a:cubicBezTo>
                    <a:pt x="8335" y="1739"/>
                    <a:pt x="8954" y="1881"/>
                    <a:pt x="9526" y="2072"/>
                  </a:cubicBezTo>
                  <a:lnTo>
                    <a:pt x="10407" y="453"/>
                  </a:lnTo>
                  <a:cubicBezTo>
                    <a:pt x="10479" y="357"/>
                    <a:pt x="10479" y="238"/>
                    <a:pt x="10407" y="167"/>
                  </a:cubicBezTo>
                  <a:cubicBezTo>
                    <a:pt x="10360" y="72"/>
                    <a:pt x="10264" y="0"/>
                    <a:pt x="10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3668160" y="2267294"/>
              <a:ext cx="136622" cy="187920"/>
            </a:xfrm>
            <a:custGeom>
              <a:avLst/>
              <a:gdLst/>
              <a:ahLst/>
              <a:cxnLst/>
              <a:rect l="l" t="t" r="r" b="b"/>
              <a:pathLst>
                <a:path w="3931" h="5407" extrusionOk="0">
                  <a:moveTo>
                    <a:pt x="3930" y="1"/>
                  </a:moveTo>
                  <a:lnTo>
                    <a:pt x="3930" y="1"/>
                  </a:lnTo>
                  <a:cubicBezTo>
                    <a:pt x="3287" y="167"/>
                    <a:pt x="2716" y="429"/>
                    <a:pt x="2216" y="786"/>
                  </a:cubicBezTo>
                  <a:cubicBezTo>
                    <a:pt x="1716" y="1144"/>
                    <a:pt x="1263" y="1596"/>
                    <a:pt x="930" y="2096"/>
                  </a:cubicBezTo>
                  <a:cubicBezTo>
                    <a:pt x="358" y="2977"/>
                    <a:pt x="49" y="4049"/>
                    <a:pt x="49" y="5121"/>
                  </a:cubicBezTo>
                  <a:cubicBezTo>
                    <a:pt x="1" y="5287"/>
                    <a:pt x="168" y="5406"/>
                    <a:pt x="334" y="5406"/>
                  </a:cubicBezTo>
                  <a:lnTo>
                    <a:pt x="3930" y="5406"/>
                  </a:lnTo>
                  <a:lnTo>
                    <a:pt x="3930" y="4525"/>
                  </a:lnTo>
                  <a:cubicBezTo>
                    <a:pt x="3668" y="4240"/>
                    <a:pt x="3502" y="3882"/>
                    <a:pt x="3430" y="3454"/>
                  </a:cubicBezTo>
                  <a:cubicBezTo>
                    <a:pt x="3287" y="2644"/>
                    <a:pt x="3502" y="1739"/>
                    <a:pt x="3930" y="1072"/>
                  </a:cubicBezTo>
                  <a:cubicBezTo>
                    <a:pt x="3930" y="1072"/>
                    <a:pt x="3906" y="72"/>
                    <a:pt x="3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3827095" y="2265626"/>
              <a:ext cx="136587" cy="218539"/>
            </a:xfrm>
            <a:custGeom>
              <a:avLst/>
              <a:gdLst/>
              <a:ahLst/>
              <a:cxnLst/>
              <a:rect l="l" t="t" r="r" b="b"/>
              <a:pathLst>
                <a:path w="3930" h="6288" extrusionOk="0">
                  <a:moveTo>
                    <a:pt x="310" y="1"/>
                  </a:moveTo>
                  <a:cubicBezTo>
                    <a:pt x="143" y="1"/>
                    <a:pt x="0" y="120"/>
                    <a:pt x="0" y="311"/>
                  </a:cubicBezTo>
                  <a:lnTo>
                    <a:pt x="0" y="6288"/>
                  </a:lnTo>
                  <a:lnTo>
                    <a:pt x="596" y="6288"/>
                  </a:lnTo>
                  <a:lnTo>
                    <a:pt x="596" y="5550"/>
                  </a:lnTo>
                  <a:lnTo>
                    <a:pt x="3572" y="5550"/>
                  </a:lnTo>
                  <a:cubicBezTo>
                    <a:pt x="3668" y="5550"/>
                    <a:pt x="3811" y="5478"/>
                    <a:pt x="3858" y="5359"/>
                  </a:cubicBezTo>
                  <a:cubicBezTo>
                    <a:pt x="3930" y="5216"/>
                    <a:pt x="3858" y="5073"/>
                    <a:pt x="3739" y="4978"/>
                  </a:cubicBezTo>
                  <a:cubicBezTo>
                    <a:pt x="2620" y="4335"/>
                    <a:pt x="1239" y="2478"/>
                    <a:pt x="739" y="1025"/>
                  </a:cubicBezTo>
                  <a:cubicBezTo>
                    <a:pt x="643" y="811"/>
                    <a:pt x="619" y="573"/>
                    <a:pt x="619" y="334"/>
                  </a:cubicBezTo>
                  <a:cubicBezTo>
                    <a:pt x="619" y="144"/>
                    <a:pt x="500" y="25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5"/>
          <p:cNvGrpSpPr/>
          <p:nvPr/>
        </p:nvGrpSpPr>
        <p:grpSpPr>
          <a:xfrm>
            <a:off x="4377476" y="2245781"/>
            <a:ext cx="367534" cy="366665"/>
            <a:chOff x="4388250" y="2255720"/>
            <a:chExt cx="367534" cy="366665"/>
          </a:xfrm>
        </p:grpSpPr>
        <p:sp>
          <p:nvSpPr>
            <p:cNvPr id="709" name="Google Shape;709;p45"/>
            <p:cNvSpPr/>
            <p:nvPr/>
          </p:nvSpPr>
          <p:spPr>
            <a:xfrm>
              <a:off x="4640676" y="2255720"/>
              <a:ext cx="115109" cy="117541"/>
            </a:xfrm>
            <a:custGeom>
              <a:avLst/>
              <a:gdLst/>
              <a:ahLst/>
              <a:cxnLst/>
              <a:rect l="l" t="t" r="r" b="b"/>
              <a:pathLst>
                <a:path w="3312" h="3382" extrusionOk="0">
                  <a:moveTo>
                    <a:pt x="2978" y="0"/>
                  </a:moveTo>
                  <a:cubicBezTo>
                    <a:pt x="1978" y="48"/>
                    <a:pt x="1001" y="286"/>
                    <a:pt x="1" y="715"/>
                  </a:cubicBezTo>
                  <a:lnTo>
                    <a:pt x="525" y="2786"/>
                  </a:lnTo>
                  <a:lnTo>
                    <a:pt x="2549" y="3382"/>
                  </a:lnTo>
                  <a:cubicBezTo>
                    <a:pt x="3025" y="2382"/>
                    <a:pt x="3263" y="1334"/>
                    <a:pt x="3311" y="334"/>
                  </a:cubicBezTo>
                  <a:cubicBezTo>
                    <a:pt x="3311" y="238"/>
                    <a:pt x="3287" y="143"/>
                    <a:pt x="3216" y="95"/>
                  </a:cubicBezTo>
                  <a:cubicBezTo>
                    <a:pt x="3168" y="24"/>
                    <a:pt x="3073" y="0"/>
                    <a:pt x="2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4388250" y="2442772"/>
              <a:ext cx="177146" cy="179614"/>
            </a:xfrm>
            <a:custGeom>
              <a:avLst/>
              <a:gdLst/>
              <a:ahLst/>
              <a:cxnLst/>
              <a:rect l="l" t="t" r="r" b="b"/>
              <a:pathLst>
                <a:path w="5097" h="5168" extrusionOk="0">
                  <a:moveTo>
                    <a:pt x="1882" y="0"/>
                  </a:moveTo>
                  <a:cubicBezTo>
                    <a:pt x="1167" y="977"/>
                    <a:pt x="548" y="2096"/>
                    <a:pt x="48" y="3215"/>
                  </a:cubicBezTo>
                  <a:cubicBezTo>
                    <a:pt x="0" y="3310"/>
                    <a:pt x="0" y="3406"/>
                    <a:pt x="48" y="3477"/>
                  </a:cubicBezTo>
                  <a:cubicBezTo>
                    <a:pt x="72" y="3572"/>
                    <a:pt x="167" y="3644"/>
                    <a:pt x="239" y="3668"/>
                  </a:cubicBezTo>
                  <a:lnTo>
                    <a:pt x="1263" y="3930"/>
                  </a:lnTo>
                  <a:lnTo>
                    <a:pt x="1525" y="4930"/>
                  </a:lnTo>
                  <a:cubicBezTo>
                    <a:pt x="1548" y="5025"/>
                    <a:pt x="1620" y="5097"/>
                    <a:pt x="1715" y="5144"/>
                  </a:cubicBezTo>
                  <a:cubicBezTo>
                    <a:pt x="1739" y="5168"/>
                    <a:pt x="1787" y="5168"/>
                    <a:pt x="1810" y="5168"/>
                  </a:cubicBezTo>
                  <a:cubicBezTo>
                    <a:pt x="1858" y="5168"/>
                    <a:pt x="1906" y="5168"/>
                    <a:pt x="1929" y="5144"/>
                  </a:cubicBezTo>
                  <a:cubicBezTo>
                    <a:pt x="3049" y="4644"/>
                    <a:pt x="4120" y="4049"/>
                    <a:pt x="5097" y="3334"/>
                  </a:cubicBezTo>
                  <a:lnTo>
                    <a:pt x="2715" y="2691"/>
                  </a:lnTo>
                  <a:cubicBezTo>
                    <a:pt x="2596" y="2644"/>
                    <a:pt x="2549" y="2572"/>
                    <a:pt x="2501" y="2477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4470203" y="2289641"/>
              <a:ext cx="248324" cy="252460"/>
            </a:xfrm>
            <a:custGeom>
              <a:avLst/>
              <a:gdLst/>
              <a:ahLst/>
              <a:cxnLst/>
              <a:rect l="l" t="t" r="r" b="b"/>
              <a:pathLst>
                <a:path w="7145" h="7264" extrusionOk="0">
                  <a:moveTo>
                    <a:pt x="4311" y="1"/>
                  </a:moveTo>
                  <a:cubicBezTo>
                    <a:pt x="3429" y="477"/>
                    <a:pt x="2572" y="1072"/>
                    <a:pt x="1762" y="1858"/>
                  </a:cubicBezTo>
                  <a:cubicBezTo>
                    <a:pt x="1119" y="2406"/>
                    <a:pt x="524" y="3073"/>
                    <a:pt x="0" y="3787"/>
                  </a:cubicBezTo>
                  <a:lnTo>
                    <a:pt x="691" y="6526"/>
                  </a:lnTo>
                  <a:lnTo>
                    <a:pt x="3358" y="7264"/>
                  </a:lnTo>
                  <a:cubicBezTo>
                    <a:pt x="4072" y="6692"/>
                    <a:pt x="4763" y="6097"/>
                    <a:pt x="5358" y="5454"/>
                  </a:cubicBezTo>
                  <a:cubicBezTo>
                    <a:pt x="6097" y="4644"/>
                    <a:pt x="6692" y="3811"/>
                    <a:pt x="7144" y="2954"/>
                  </a:cubicBezTo>
                  <a:lnTo>
                    <a:pt x="5073" y="2334"/>
                  </a:lnTo>
                  <a:cubicBezTo>
                    <a:pt x="4954" y="2287"/>
                    <a:pt x="4882" y="2215"/>
                    <a:pt x="4858" y="2120"/>
                  </a:cubicBez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5"/>
          <p:cNvGrpSpPr/>
          <p:nvPr/>
        </p:nvGrpSpPr>
        <p:grpSpPr>
          <a:xfrm>
            <a:off x="5137309" y="2252801"/>
            <a:ext cx="358394" cy="352625"/>
            <a:chOff x="5117446" y="2255720"/>
            <a:chExt cx="358394" cy="352625"/>
          </a:xfrm>
        </p:grpSpPr>
        <p:sp>
          <p:nvSpPr>
            <p:cNvPr id="713" name="Google Shape;713;p45"/>
            <p:cNvSpPr/>
            <p:nvPr/>
          </p:nvSpPr>
          <p:spPr>
            <a:xfrm>
              <a:off x="5172046" y="2345910"/>
              <a:ext cx="254129" cy="60474"/>
            </a:xfrm>
            <a:custGeom>
              <a:avLst/>
              <a:gdLst/>
              <a:ahLst/>
              <a:cxnLst/>
              <a:rect l="l" t="t" r="r" b="b"/>
              <a:pathLst>
                <a:path w="7312" h="1740" extrusionOk="0">
                  <a:moveTo>
                    <a:pt x="287" y="1"/>
                  </a:moveTo>
                  <a:cubicBezTo>
                    <a:pt x="96" y="1"/>
                    <a:pt x="1" y="120"/>
                    <a:pt x="1" y="287"/>
                  </a:cubicBezTo>
                  <a:cubicBezTo>
                    <a:pt x="1" y="477"/>
                    <a:pt x="96" y="596"/>
                    <a:pt x="263" y="596"/>
                  </a:cubicBezTo>
                  <a:lnTo>
                    <a:pt x="429" y="596"/>
                  </a:lnTo>
                  <a:lnTo>
                    <a:pt x="429" y="1739"/>
                  </a:lnTo>
                  <a:lnTo>
                    <a:pt x="3263" y="644"/>
                  </a:lnTo>
                  <a:cubicBezTo>
                    <a:pt x="3382" y="596"/>
                    <a:pt x="3502" y="596"/>
                    <a:pt x="3621" y="596"/>
                  </a:cubicBezTo>
                  <a:cubicBezTo>
                    <a:pt x="3740" y="596"/>
                    <a:pt x="3883" y="620"/>
                    <a:pt x="4002" y="644"/>
                  </a:cubicBezTo>
                  <a:lnTo>
                    <a:pt x="6836" y="1739"/>
                  </a:lnTo>
                  <a:lnTo>
                    <a:pt x="6836" y="596"/>
                  </a:lnTo>
                  <a:lnTo>
                    <a:pt x="7026" y="596"/>
                  </a:lnTo>
                  <a:cubicBezTo>
                    <a:pt x="7193" y="596"/>
                    <a:pt x="7312" y="477"/>
                    <a:pt x="7312" y="287"/>
                  </a:cubicBezTo>
                  <a:cubicBezTo>
                    <a:pt x="7312" y="120"/>
                    <a:pt x="7193" y="1"/>
                    <a:pt x="7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5161307" y="2387998"/>
              <a:ext cx="269004" cy="75488"/>
            </a:xfrm>
            <a:custGeom>
              <a:avLst/>
              <a:gdLst/>
              <a:ahLst/>
              <a:cxnLst/>
              <a:rect l="l" t="t" r="r" b="b"/>
              <a:pathLst>
                <a:path w="7740" h="2172" extrusionOk="0">
                  <a:moveTo>
                    <a:pt x="3863" y="1"/>
                  </a:moveTo>
                  <a:cubicBezTo>
                    <a:pt x="3816" y="1"/>
                    <a:pt x="3766" y="8"/>
                    <a:pt x="3715" y="28"/>
                  </a:cubicBezTo>
                  <a:lnTo>
                    <a:pt x="215" y="1386"/>
                  </a:lnTo>
                  <a:cubicBezTo>
                    <a:pt x="119" y="1433"/>
                    <a:pt x="72" y="1481"/>
                    <a:pt x="24" y="1552"/>
                  </a:cubicBezTo>
                  <a:cubicBezTo>
                    <a:pt x="0" y="1600"/>
                    <a:pt x="0" y="1695"/>
                    <a:pt x="24" y="1791"/>
                  </a:cubicBezTo>
                  <a:lnTo>
                    <a:pt x="262" y="2148"/>
                  </a:lnTo>
                  <a:lnTo>
                    <a:pt x="3811" y="814"/>
                  </a:lnTo>
                  <a:cubicBezTo>
                    <a:pt x="3846" y="790"/>
                    <a:pt x="3882" y="778"/>
                    <a:pt x="3918" y="778"/>
                  </a:cubicBezTo>
                  <a:cubicBezTo>
                    <a:pt x="3953" y="778"/>
                    <a:pt x="3989" y="790"/>
                    <a:pt x="4025" y="814"/>
                  </a:cubicBezTo>
                  <a:lnTo>
                    <a:pt x="7549" y="2172"/>
                  </a:lnTo>
                  <a:lnTo>
                    <a:pt x="7716" y="1791"/>
                  </a:lnTo>
                  <a:cubicBezTo>
                    <a:pt x="7740" y="1719"/>
                    <a:pt x="7740" y="1648"/>
                    <a:pt x="7716" y="1552"/>
                  </a:cubicBezTo>
                  <a:cubicBezTo>
                    <a:pt x="7668" y="1481"/>
                    <a:pt x="7621" y="1433"/>
                    <a:pt x="7526" y="1386"/>
                  </a:cubicBezTo>
                  <a:lnTo>
                    <a:pt x="4025" y="28"/>
                  </a:lnTo>
                  <a:cubicBezTo>
                    <a:pt x="3984" y="15"/>
                    <a:pt x="3926" y="1"/>
                    <a:pt x="3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178684" y="2436968"/>
              <a:ext cx="238385" cy="129984"/>
            </a:xfrm>
            <a:custGeom>
              <a:avLst/>
              <a:gdLst/>
              <a:ahLst/>
              <a:cxnLst/>
              <a:rect l="l" t="t" r="r" b="b"/>
              <a:pathLst>
                <a:path w="6859" h="3740" extrusionOk="0">
                  <a:moveTo>
                    <a:pt x="2298" y="1864"/>
                  </a:moveTo>
                  <a:cubicBezTo>
                    <a:pt x="2409" y="1864"/>
                    <a:pt x="2518" y="1922"/>
                    <a:pt x="2572" y="2049"/>
                  </a:cubicBezTo>
                  <a:lnTo>
                    <a:pt x="2715" y="2358"/>
                  </a:lnTo>
                  <a:cubicBezTo>
                    <a:pt x="2787" y="2525"/>
                    <a:pt x="2715" y="2692"/>
                    <a:pt x="2572" y="2763"/>
                  </a:cubicBezTo>
                  <a:cubicBezTo>
                    <a:pt x="2548" y="2787"/>
                    <a:pt x="2477" y="2787"/>
                    <a:pt x="2453" y="2787"/>
                  </a:cubicBezTo>
                  <a:cubicBezTo>
                    <a:pt x="2334" y="2787"/>
                    <a:pt x="2215" y="2739"/>
                    <a:pt x="2191" y="2620"/>
                  </a:cubicBezTo>
                  <a:lnTo>
                    <a:pt x="2025" y="2287"/>
                  </a:lnTo>
                  <a:cubicBezTo>
                    <a:pt x="1977" y="2120"/>
                    <a:pt x="2025" y="1953"/>
                    <a:pt x="2191" y="1882"/>
                  </a:cubicBezTo>
                  <a:cubicBezTo>
                    <a:pt x="2226" y="1870"/>
                    <a:pt x="2262" y="1864"/>
                    <a:pt x="2298" y="1864"/>
                  </a:cubicBezTo>
                  <a:close/>
                  <a:moveTo>
                    <a:pt x="4553" y="1854"/>
                  </a:moveTo>
                  <a:cubicBezTo>
                    <a:pt x="4592" y="1854"/>
                    <a:pt x="4631" y="1863"/>
                    <a:pt x="4668" y="1882"/>
                  </a:cubicBezTo>
                  <a:cubicBezTo>
                    <a:pt x="4835" y="1953"/>
                    <a:pt x="4906" y="2120"/>
                    <a:pt x="4835" y="2287"/>
                  </a:cubicBezTo>
                  <a:lnTo>
                    <a:pt x="4668" y="2620"/>
                  </a:lnTo>
                  <a:cubicBezTo>
                    <a:pt x="4620" y="2715"/>
                    <a:pt x="4525" y="2787"/>
                    <a:pt x="4406" y="2787"/>
                  </a:cubicBezTo>
                  <a:cubicBezTo>
                    <a:pt x="4382" y="2787"/>
                    <a:pt x="4335" y="2787"/>
                    <a:pt x="4287" y="2763"/>
                  </a:cubicBezTo>
                  <a:cubicBezTo>
                    <a:pt x="4168" y="2692"/>
                    <a:pt x="4073" y="2525"/>
                    <a:pt x="4144" y="2358"/>
                  </a:cubicBezTo>
                  <a:lnTo>
                    <a:pt x="4287" y="2049"/>
                  </a:lnTo>
                  <a:cubicBezTo>
                    <a:pt x="4340" y="1925"/>
                    <a:pt x="4444" y="1854"/>
                    <a:pt x="4553" y="1854"/>
                  </a:cubicBezTo>
                  <a:close/>
                  <a:moveTo>
                    <a:pt x="3430" y="1"/>
                  </a:moveTo>
                  <a:lnTo>
                    <a:pt x="0" y="1263"/>
                  </a:lnTo>
                  <a:lnTo>
                    <a:pt x="786" y="3144"/>
                  </a:lnTo>
                  <a:lnTo>
                    <a:pt x="1048" y="3144"/>
                  </a:lnTo>
                  <a:cubicBezTo>
                    <a:pt x="1620" y="3144"/>
                    <a:pt x="2120" y="3335"/>
                    <a:pt x="2572" y="3501"/>
                  </a:cubicBezTo>
                  <a:cubicBezTo>
                    <a:pt x="2906" y="3620"/>
                    <a:pt x="3191" y="3739"/>
                    <a:pt x="3430" y="3739"/>
                  </a:cubicBezTo>
                  <a:cubicBezTo>
                    <a:pt x="3668" y="3739"/>
                    <a:pt x="3977" y="3620"/>
                    <a:pt x="4287" y="3501"/>
                  </a:cubicBezTo>
                  <a:cubicBezTo>
                    <a:pt x="4739" y="3311"/>
                    <a:pt x="5216" y="3144"/>
                    <a:pt x="5811" y="3144"/>
                  </a:cubicBezTo>
                  <a:lnTo>
                    <a:pt x="6073" y="3144"/>
                  </a:lnTo>
                  <a:lnTo>
                    <a:pt x="6859" y="1310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5206836" y="2297079"/>
              <a:ext cx="182116" cy="29020"/>
            </a:xfrm>
            <a:custGeom>
              <a:avLst/>
              <a:gdLst/>
              <a:ahLst/>
              <a:cxnLst/>
              <a:rect l="l" t="t" r="r" b="b"/>
              <a:pathLst>
                <a:path w="5240" h="835" extrusionOk="0">
                  <a:moveTo>
                    <a:pt x="286" y="1"/>
                  </a:moveTo>
                  <a:cubicBezTo>
                    <a:pt x="119" y="1"/>
                    <a:pt x="0" y="120"/>
                    <a:pt x="0" y="287"/>
                  </a:cubicBezTo>
                  <a:lnTo>
                    <a:pt x="0" y="834"/>
                  </a:lnTo>
                  <a:lnTo>
                    <a:pt x="5239" y="834"/>
                  </a:lnTo>
                  <a:lnTo>
                    <a:pt x="5239" y="287"/>
                  </a:lnTo>
                  <a:cubicBezTo>
                    <a:pt x="5239" y="120"/>
                    <a:pt x="5120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5257300" y="2255720"/>
              <a:ext cx="81987" cy="20714"/>
            </a:xfrm>
            <a:custGeom>
              <a:avLst/>
              <a:gdLst/>
              <a:ahLst/>
              <a:cxnLst/>
              <a:rect l="l" t="t" r="r" b="b"/>
              <a:pathLst>
                <a:path w="2359" h="596" extrusionOk="0">
                  <a:moveTo>
                    <a:pt x="310" y="0"/>
                  </a:moveTo>
                  <a:cubicBezTo>
                    <a:pt x="120" y="0"/>
                    <a:pt x="1" y="119"/>
                    <a:pt x="1" y="286"/>
                  </a:cubicBezTo>
                  <a:lnTo>
                    <a:pt x="1" y="596"/>
                  </a:lnTo>
                  <a:lnTo>
                    <a:pt x="2358" y="596"/>
                  </a:lnTo>
                  <a:lnTo>
                    <a:pt x="2358" y="286"/>
                  </a:lnTo>
                  <a:cubicBezTo>
                    <a:pt x="2358" y="119"/>
                    <a:pt x="2239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5117446" y="2566917"/>
              <a:ext cx="358394" cy="41428"/>
            </a:xfrm>
            <a:custGeom>
              <a:avLst/>
              <a:gdLst/>
              <a:ahLst/>
              <a:cxnLst/>
              <a:rect l="l" t="t" r="r" b="b"/>
              <a:pathLst>
                <a:path w="10312" h="1192" extrusionOk="0">
                  <a:moveTo>
                    <a:pt x="2763" y="0"/>
                  </a:moveTo>
                  <a:cubicBezTo>
                    <a:pt x="2000" y="0"/>
                    <a:pt x="1334" y="239"/>
                    <a:pt x="595" y="477"/>
                  </a:cubicBezTo>
                  <a:cubicBezTo>
                    <a:pt x="476" y="500"/>
                    <a:pt x="381" y="572"/>
                    <a:pt x="238" y="596"/>
                  </a:cubicBezTo>
                  <a:cubicBezTo>
                    <a:pt x="95" y="667"/>
                    <a:pt x="0" y="810"/>
                    <a:pt x="71" y="977"/>
                  </a:cubicBezTo>
                  <a:cubicBezTo>
                    <a:pt x="109" y="1109"/>
                    <a:pt x="223" y="1182"/>
                    <a:pt x="351" y="1182"/>
                  </a:cubicBezTo>
                  <a:cubicBezTo>
                    <a:pt x="384" y="1182"/>
                    <a:pt x="418" y="1177"/>
                    <a:pt x="453" y="1167"/>
                  </a:cubicBezTo>
                  <a:cubicBezTo>
                    <a:pt x="572" y="1143"/>
                    <a:pt x="691" y="1072"/>
                    <a:pt x="810" y="1048"/>
                  </a:cubicBezTo>
                  <a:cubicBezTo>
                    <a:pt x="1477" y="810"/>
                    <a:pt x="2096" y="596"/>
                    <a:pt x="2739" y="596"/>
                  </a:cubicBezTo>
                  <a:cubicBezTo>
                    <a:pt x="3096" y="596"/>
                    <a:pt x="3453" y="739"/>
                    <a:pt x="3858" y="858"/>
                  </a:cubicBezTo>
                  <a:cubicBezTo>
                    <a:pt x="4263" y="1024"/>
                    <a:pt x="4691" y="1191"/>
                    <a:pt x="5168" y="1191"/>
                  </a:cubicBezTo>
                  <a:cubicBezTo>
                    <a:pt x="5644" y="1191"/>
                    <a:pt x="6049" y="1048"/>
                    <a:pt x="6478" y="858"/>
                  </a:cubicBezTo>
                  <a:cubicBezTo>
                    <a:pt x="6859" y="715"/>
                    <a:pt x="7216" y="596"/>
                    <a:pt x="7573" y="596"/>
                  </a:cubicBezTo>
                  <a:cubicBezTo>
                    <a:pt x="8216" y="596"/>
                    <a:pt x="8930" y="858"/>
                    <a:pt x="9573" y="1072"/>
                  </a:cubicBezTo>
                  <a:cubicBezTo>
                    <a:pt x="9645" y="1096"/>
                    <a:pt x="9788" y="1143"/>
                    <a:pt x="9859" y="1167"/>
                  </a:cubicBezTo>
                  <a:cubicBezTo>
                    <a:pt x="9907" y="1167"/>
                    <a:pt x="9931" y="1191"/>
                    <a:pt x="9954" y="1191"/>
                  </a:cubicBezTo>
                  <a:cubicBezTo>
                    <a:pt x="10074" y="1191"/>
                    <a:pt x="10193" y="1096"/>
                    <a:pt x="10216" y="977"/>
                  </a:cubicBezTo>
                  <a:cubicBezTo>
                    <a:pt x="10312" y="834"/>
                    <a:pt x="10216" y="667"/>
                    <a:pt x="10074" y="596"/>
                  </a:cubicBezTo>
                  <a:cubicBezTo>
                    <a:pt x="9978" y="572"/>
                    <a:pt x="9907" y="548"/>
                    <a:pt x="9788" y="500"/>
                  </a:cubicBezTo>
                  <a:cubicBezTo>
                    <a:pt x="9121" y="262"/>
                    <a:pt x="8359" y="0"/>
                    <a:pt x="7573" y="0"/>
                  </a:cubicBezTo>
                  <a:cubicBezTo>
                    <a:pt x="7097" y="0"/>
                    <a:pt x="6692" y="143"/>
                    <a:pt x="6263" y="334"/>
                  </a:cubicBezTo>
                  <a:cubicBezTo>
                    <a:pt x="5882" y="477"/>
                    <a:pt x="5525" y="596"/>
                    <a:pt x="5168" y="596"/>
                  </a:cubicBezTo>
                  <a:cubicBezTo>
                    <a:pt x="4811" y="596"/>
                    <a:pt x="4453" y="453"/>
                    <a:pt x="4049" y="334"/>
                  </a:cubicBezTo>
                  <a:cubicBezTo>
                    <a:pt x="3644" y="191"/>
                    <a:pt x="3239" y="0"/>
                    <a:pt x="2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5"/>
          <p:cNvGrpSpPr/>
          <p:nvPr/>
        </p:nvGrpSpPr>
        <p:grpSpPr>
          <a:xfrm>
            <a:off x="5853245" y="2246180"/>
            <a:ext cx="368334" cy="365866"/>
            <a:chOff x="5853245" y="2255720"/>
            <a:chExt cx="368334" cy="365866"/>
          </a:xfrm>
        </p:grpSpPr>
        <p:sp>
          <p:nvSpPr>
            <p:cNvPr id="720" name="Google Shape;720;p45"/>
            <p:cNvSpPr/>
            <p:nvPr/>
          </p:nvSpPr>
          <p:spPr>
            <a:xfrm>
              <a:off x="6038629" y="2470089"/>
              <a:ext cx="21548" cy="21548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1" y="0"/>
                  </a:moveTo>
                  <a:lnTo>
                    <a:pt x="1" y="619"/>
                  </a:lnTo>
                  <a:lnTo>
                    <a:pt x="620" y="61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854879" y="2397243"/>
              <a:ext cx="316201" cy="136587"/>
            </a:xfrm>
            <a:custGeom>
              <a:avLst/>
              <a:gdLst/>
              <a:ahLst/>
              <a:cxnLst/>
              <a:rect l="l" t="t" r="r" b="b"/>
              <a:pathLst>
                <a:path w="9098" h="3930" extrusionOk="0">
                  <a:moveTo>
                    <a:pt x="6240" y="1501"/>
                  </a:moveTo>
                  <a:cubicBezTo>
                    <a:pt x="6431" y="1501"/>
                    <a:pt x="6550" y="1644"/>
                    <a:pt x="6550" y="1787"/>
                  </a:cubicBezTo>
                  <a:lnTo>
                    <a:pt x="6550" y="3049"/>
                  </a:lnTo>
                  <a:cubicBezTo>
                    <a:pt x="6550" y="3215"/>
                    <a:pt x="6383" y="3334"/>
                    <a:pt x="6240" y="3334"/>
                  </a:cubicBezTo>
                  <a:lnTo>
                    <a:pt x="5002" y="3334"/>
                  </a:lnTo>
                  <a:cubicBezTo>
                    <a:pt x="4811" y="3334"/>
                    <a:pt x="4692" y="3192"/>
                    <a:pt x="4692" y="3049"/>
                  </a:cubicBezTo>
                  <a:lnTo>
                    <a:pt x="4692" y="1787"/>
                  </a:lnTo>
                  <a:cubicBezTo>
                    <a:pt x="4692" y="1620"/>
                    <a:pt x="4835" y="1501"/>
                    <a:pt x="5002" y="1501"/>
                  </a:cubicBezTo>
                  <a:close/>
                  <a:moveTo>
                    <a:pt x="287" y="0"/>
                  </a:moveTo>
                  <a:cubicBezTo>
                    <a:pt x="120" y="0"/>
                    <a:pt x="1" y="143"/>
                    <a:pt x="1" y="310"/>
                  </a:cubicBezTo>
                  <a:lnTo>
                    <a:pt x="1" y="3906"/>
                  </a:lnTo>
                  <a:lnTo>
                    <a:pt x="1573" y="3906"/>
                  </a:lnTo>
                  <a:lnTo>
                    <a:pt x="1573" y="1715"/>
                  </a:lnTo>
                  <a:cubicBezTo>
                    <a:pt x="1573" y="1548"/>
                    <a:pt x="1715" y="1429"/>
                    <a:pt x="1858" y="1429"/>
                  </a:cubicBezTo>
                  <a:lnTo>
                    <a:pt x="3120" y="1429"/>
                  </a:lnTo>
                  <a:cubicBezTo>
                    <a:pt x="3287" y="1429"/>
                    <a:pt x="3406" y="1572"/>
                    <a:pt x="3406" y="1715"/>
                  </a:cubicBezTo>
                  <a:lnTo>
                    <a:pt x="3406" y="3930"/>
                  </a:lnTo>
                  <a:lnTo>
                    <a:pt x="9098" y="3930"/>
                  </a:lnTo>
                  <a:lnTo>
                    <a:pt x="8098" y="1024"/>
                  </a:lnTo>
                  <a:cubicBezTo>
                    <a:pt x="7883" y="381"/>
                    <a:pt x="7312" y="0"/>
                    <a:pt x="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6072550" y="2255720"/>
              <a:ext cx="148195" cy="92726"/>
            </a:xfrm>
            <a:custGeom>
              <a:avLst/>
              <a:gdLst/>
              <a:ahLst/>
              <a:cxnLst/>
              <a:rect l="l" t="t" r="r" b="b"/>
              <a:pathLst>
                <a:path w="4264" h="2668" extrusionOk="0">
                  <a:moveTo>
                    <a:pt x="2120" y="0"/>
                  </a:moveTo>
                  <a:cubicBezTo>
                    <a:pt x="1644" y="0"/>
                    <a:pt x="1239" y="286"/>
                    <a:pt x="1073" y="715"/>
                  </a:cubicBezTo>
                  <a:lnTo>
                    <a:pt x="1001" y="715"/>
                  </a:lnTo>
                  <a:cubicBezTo>
                    <a:pt x="453" y="715"/>
                    <a:pt x="1" y="1167"/>
                    <a:pt x="1" y="1691"/>
                  </a:cubicBezTo>
                  <a:cubicBezTo>
                    <a:pt x="1" y="2239"/>
                    <a:pt x="453" y="2667"/>
                    <a:pt x="977" y="2667"/>
                  </a:cubicBezTo>
                  <a:lnTo>
                    <a:pt x="3287" y="2667"/>
                  </a:lnTo>
                  <a:cubicBezTo>
                    <a:pt x="3811" y="2667"/>
                    <a:pt x="4264" y="2239"/>
                    <a:pt x="4264" y="1691"/>
                  </a:cubicBezTo>
                  <a:cubicBezTo>
                    <a:pt x="4264" y="1167"/>
                    <a:pt x="3811" y="715"/>
                    <a:pt x="3287" y="715"/>
                  </a:cubicBezTo>
                  <a:lnTo>
                    <a:pt x="3168" y="715"/>
                  </a:lnTo>
                  <a:cubicBezTo>
                    <a:pt x="3097" y="572"/>
                    <a:pt x="3025" y="429"/>
                    <a:pt x="2930" y="310"/>
                  </a:cubicBezTo>
                  <a:cubicBezTo>
                    <a:pt x="2716" y="119"/>
                    <a:pt x="2430" y="0"/>
                    <a:pt x="2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5931027" y="2470089"/>
              <a:ext cx="21548" cy="128315"/>
            </a:xfrm>
            <a:custGeom>
              <a:avLst/>
              <a:gdLst/>
              <a:ahLst/>
              <a:cxnLst/>
              <a:rect l="l" t="t" r="r" b="b"/>
              <a:pathLst>
                <a:path w="620" h="3692" extrusionOk="0">
                  <a:moveTo>
                    <a:pt x="1" y="0"/>
                  </a:moveTo>
                  <a:lnTo>
                    <a:pt x="1" y="3691"/>
                  </a:lnTo>
                  <a:lnTo>
                    <a:pt x="620" y="3691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5853245" y="2554509"/>
              <a:ext cx="55469" cy="43896"/>
            </a:xfrm>
            <a:custGeom>
              <a:avLst/>
              <a:gdLst/>
              <a:ahLst/>
              <a:cxnLst/>
              <a:rect l="l" t="t" r="r" b="b"/>
              <a:pathLst>
                <a:path w="1596" h="1263" extrusionOk="0">
                  <a:moveTo>
                    <a:pt x="0" y="0"/>
                  </a:moveTo>
                  <a:lnTo>
                    <a:pt x="0" y="953"/>
                  </a:lnTo>
                  <a:lnTo>
                    <a:pt x="48" y="953"/>
                  </a:lnTo>
                  <a:cubicBezTo>
                    <a:pt x="48" y="1143"/>
                    <a:pt x="191" y="1262"/>
                    <a:pt x="334" y="1262"/>
                  </a:cubicBezTo>
                  <a:lnTo>
                    <a:pt x="1596" y="1262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5973254" y="2555309"/>
              <a:ext cx="43896" cy="4393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929" y="1263"/>
                  </a:lnTo>
                  <a:cubicBezTo>
                    <a:pt x="929" y="1168"/>
                    <a:pt x="905" y="1073"/>
                    <a:pt x="905" y="1001"/>
                  </a:cubicBezTo>
                  <a:cubicBezTo>
                    <a:pt x="905" y="644"/>
                    <a:pt x="1024" y="287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6100701" y="2555309"/>
              <a:ext cx="120878" cy="43930"/>
            </a:xfrm>
            <a:custGeom>
              <a:avLst/>
              <a:gdLst/>
              <a:ahLst/>
              <a:cxnLst/>
              <a:rect l="l" t="t" r="r" b="b"/>
              <a:pathLst>
                <a:path w="3478" h="1264" extrusionOk="0">
                  <a:moveTo>
                    <a:pt x="1" y="1"/>
                  </a:moveTo>
                  <a:cubicBezTo>
                    <a:pt x="215" y="263"/>
                    <a:pt x="358" y="596"/>
                    <a:pt x="358" y="1001"/>
                  </a:cubicBezTo>
                  <a:cubicBezTo>
                    <a:pt x="358" y="1073"/>
                    <a:pt x="358" y="1168"/>
                    <a:pt x="334" y="1263"/>
                  </a:cubicBezTo>
                  <a:lnTo>
                    <a:pt x="1406" y="1263"/>
                  </a:lnTo>
                  <a:cubicBezTo>
                    <a:pt x="1691" y="1263"/>
                    <a:pt x="2001" y="1096"/>
                    <a:pt x="2168" y="858"/>
                  </a:cubicBezTo>
                  <a:cubicBezTo>
                    <a:pt x="2239" y="811"/>
                    <a:pt x="2263" y="715"/>
                    <a:pt x="2287" y="668"/>
                  </a:cubicBezTo>
                  <a:lnTo>
                    <a:pt x="3192" y="668"/>
                  </a:lnTo>
                  <a:cubicBezTo>
                    <a:pt x="3358" y="668"/>
                    <a:pt x="3478" y="501"/>
                    <a:pt x="3478" y="358"/>
                  </a:cubicBezTo>
                  <a:cubicBezTo>
                    <a:pt x="3478" y="144"/>
                    <a:pt x="3335" y="1"/>
                    <a:pt x="3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6027055" y="2557811"/>
              <a:ext cx="64575" cy="63775"/>
            </a:xfrm>
            <a:custGeom>
              <a:avLst/>
              <a:gdLst/>
              <a:ahLst/>
              <a:cxnLst/>
              <a:rect l="l" t="t" r="r" b="b"/>
              <a:pathLst>
                <a:path w="1858" h="1835" extrusionOk="0">
                  <a:moveTo>
                    <a:pt x="929" y="0"/>
                  </a:moveTo>
                  <a:cubicBezTo>
                    <a:pt x="429" y="0"/>
                    <a:pt x="0" y="405"/>
                    <a:pt x="0" y="929"/>
                  </a:cubicBezTo>
                  <a:cubicBezTo>
                    <a:pt x="0" y="1429"/>
                    <a:pt x="429" y="1834"/>
                    <a:pt x="929" y="1834"/>
                  </a:cubicBezTo>
                  <a:cubicBezTo>
                    <a:pt x="1429" y="1834"/>
                    <a:pt x="1858" y="1429"/>
                    <a:pt x="1858" y="929"/>
                  </a:cubicBezTo>
                  <a:cubicBezTo>
                    <a:pt x="1858" y="405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5"/>
          <p:cNvGrpSpPr/>
          <p:nvPr/>
        </p:nvGrpSpPr>
        <p:grpSpPr>
          <a:xfrm>
            <a:off x="6603920" y="2227552"/>
            <a:ext cx="335247" cy="403123"/>
            <a:chOff x="6589044" y="2225901"/>
            <a:chExt cx="335247" cy="403123"/>
          </a:xfrm>
        </p:grpSpPr>
        <p:sp>
          <p:nvSpPr>
            <p:cNvPr id="729" name="Google Shape;729;p45"/>
            <p:cNvSpPr/>
            <p:nvPr/>
          </p:nvSpPr>
          <p:spPr>
            <a:xfrm>
              <a:off x="6799278" y="2225901"/>
              <a:ext cx="121677" cy="112606"/>
            </a:xfrm>
            <a:custGeom>
              <a:avLst/>
              <a:gdLst/>
              <a:ahLst/>
              <a:cxnLst/>
              <a:rect l="l" t="t" r="r" b="b"/>
              <a:pathLst>
                <a:path w="3501" h="3240" extrusionOk="0">
                  <a:moveTo>
                    <a:pt x="3191" y="1"/>
                  </a:moveTo>
                  <a:lnTo>
                    <a:pt x="595" y="49"/>
                  </a:lnTo>
                  <a:cubicBezTo>
                    <a:pt x="453" y="49"/>
                    <a:pt x="333" y="144"/>
                    <a:pt x="286" y="263"/>
                  </a:cubicBezTo>
                  <a:cubicBezTo>
                    <a:pt x="238" y="382"/>
                    <a:pt x="262" y="525"/>
                    <a:pt x="381" y="620"/>
                  </a:cubicBezTo>
                  <a:lnTo>
                    <a:pt x="1405" y="1620"/>
                  </a:lnTo>
                  <a:lnTo>
                    <a:pt x="0" y="3025"/>
                  </a:lnTo>
                  <a:lnTo>
                    <a:pt x="953" y="3025"/>
                  </a:lnTo>
                  <a:lnTo>
                    <a:pt x="953" y="3049"/>
                  </a:lnTo>
                  <a:lnTo>
                    <a:pt x="1881" y="2144"/>
                  </a:lnTo>
                  <a:lnTo>
                    <a:pt x="2882" y="3144"/>
                  </a:lnTo>
                  <a:cubicBezTo>
                    <a:pt x="2953" y="3216"/>
                    <a:pt x="3025" y="3240"/>
                    <a:pt x="3120" y="3240"/>
                  </a:cubicBezTo>
                  <a:cubicBezTo>
                    <a:pt x="3144" y="3240"/>
                    <a:pt x="3215" y="3240"/>
                    <a:pt x="3239" y="3216"/>
                  </a:cubicBezTo>
                  <a:cubicBezTo>
                    <a:pt x="3358" y="3144"/>
                    <a:pt x="3453" y="3025"/>
                    <a:pt x="3453" y="2906"/>
                  </a:cubicBezTo>
                  <a:lnTo>
                    <a:pt x="3501" y="310"/>
                  </a:lnTo>
                  <a:cubicBezTo>
                    <a:pt x="3501" y="239"/>
                    <a:pt x="3477" y="144"/>
                    <a:pt x="3429" y="72"/>
                  </a:cubicBezTo>
                  <a:cubicBezTo>
                    <a:pt x="3358" y="25"/>
                    <a:pt x="3263" y="1"/>
                    <a:pt x="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6589044" y="2356684"/>
              <a:ext cx="332744" cy="77017"/>
            </a:xfrm>
            <a:custGeom>
              <a:avLst/>
              <a:gdLst/>
              <a:ahLst/>
              <a:cxnLst/>
              <a:rect l="l" t="t" r="r" b="b"/>
              <a:pathLst>
                <a:path w="9574" h="2216" extrusionOk="0">
                  <a:moveTo>
                    <a:pt x="762" y="1"/>
                  </a:moveTo>
                  <a:cubicBezTo>
                    <a:pt x="619" y="1"/>
                    <a:pt x="500" y="96"/>
                    <a:pt x="476" y="215"/>
                  </a:cubicBezTo>
                  <a:cubicBezTo>
                    <a:pt x="215" y="834"/>
                    <a:pt x="24" y="1501"/>
                    <a:pt x="0" y="2191"/>
                  </a:cubicBezTo>
                  <a:cubicBezTo>
                    <a:pt x="119" y="2215"/>
                    <a:pt x="215" y="2215"/>
                    <a:pt x="334" y="2215"/>
                  </a:cubicBezTo>
                  <a:cubicBezTo>
                    <a:pt x="738" y="2191"/>
                    <a:pt x="1167" y="2001"/>
                    <a:pt x="1453" y="1668"/>
                  </a:cubicBezTo>
                  <a:cubicBezTo>
                    <a:pt x="1524" y="1596"/>
                    <a:pt x="1620" y="1548"/>
                    <a:pt x="1691" y="1548"/>
                  </a:cubicBezTo>
                  <a:cubicBezTo>
                    <a:pt x="1786" y="1548"/>
                    <a:pt x="1882" y="1596"/>
                    <a:pt x="1929" y="1668"/>
                  </a:cubicBezTo>
                  <a:cubicBezTo>
                    <a:pt x="2239" y="2001"/>
                    <a:pt x="2644" y="2215"/>
                    <a:pt x="3096" y="2215"/>
                  </a:cubicBezTo>
                  <a:cubicBezTo>
                    <a:pt x="3549" y="2215"/>
                    <a:pt x="3953" y="2025"/>
                    <a:pt x="4263" y="1668"/>
                  </a:cubicBezTo>
                  <a:cubicBezTo>
                    <a:pt x="4332" y="1598"/>
                    <a:pt x="4418" y="1561"/>
                    <a:pt x="4505" y="1561"/>
                  </a:cubicBezTo>
                  <a:cubicBezTo>
                    <a:pt x="4568" y="1561"/>
                    <a:pt x="4632" y="1580"/>
                    <a:pt x="4692" y="1620"/>
                  </a:cubicBezTo>
                  <a:cubicBezTo>
                    <a:pt x="4739" y="1644"/>
                    <a:pt x="4763" y="1644"/>
                    <a:pt x="4787" y="1668"/>
                  </a:cubicBezTo>
                  <a:cubicBezTo>
                    <a:pt x="5096" y="2001"/>
                    <a:pt x="5501" y="2215"/>
                    <a:pt x="5954" y="2215"/>
                  </a:cubicBezTo>
                  <a:cubicBezTo>
                    <a:pt x="6406" y="2215"/>
                    <a:pt x="6811" y="2025"/>
                    <a:pt x="7121" y="1668"/>
                  </a:cubicBezTo>
                  <a:cubicBezTo>
                    <a:pt x="7183" y="1606"/>
                    <a:pt x="7280" y="1544"/>
                    <a:pt x="7383" y="1544"/>
                  </a:cubicBezTo>
                  <a:cubicBezTo>
                    <a:pt x="7398" y="1544"/>
                    <a:pt x="7414" y="1545"/>
                    <a:pt x="7430" y="1548"/>
                  </a:cubicBezTo>
                  <a:cubicBezTo>
                    <a:pt x="7526" y="1548"/>
                    <a:pt x="7597" y="1620"/>
                    <a:pt x="7645" y="1668"/>
                  </a:cubicBezTo>
                  <a:cubicBezTo>
                    <a:pt x="7954" y="2001"/>
                    <a:pt x="8359" y="2215"/>
                    <a:pt x="8812" y="2215"/>
                  </a:cubicBezTo>
                  <a:cubicBezTo>
                    <a:pt x="9074" y="2215"/>
                    <a:pt x="9335" y="2120"/>
                    <a:pt x="9574" y="2001"/>
                  </a:cubicBezTo>
                  <a:cubicBezTo>
                    <a:pt x="9526" y="1382"/>
                    <a:pt x="9383" y="786"/>
                    <a:pt x="9097" y="215"/>
                  </a:cubicBezTo>
                  <a:cubicBezTo>
                    <a:pt x="9050" y="96"/>
                    <a:pt x="8931" y="1"/>
                    <a:pt x="8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6589044" y="2438636"/>
              <a:ext cx="335247" cy="190388"/>
            </a:xfrm>
            <a:custGeom>
              <a:avLst/>
              <a:gdLst/>
              <a:ahLst/>
              <a:cxnLst/>
              <a:rect l="l" t="t" r="r" b="b"/>
              <a:pathLst>
                <a:path w="9646" h="5478" extrusionOk="0">
                  <a:moveTo>
                    <a:pt x="1739" y="0"/>
                  </a:moveTo>
                  <a:cubicBezTo>
                    <a:pt x="1334" y="334"/>
                    <a:pt x="834" y="500"/>
                    <a:pt x="334" y="500"/>
                  </a:cubicBezTo>
                  <a:cubicBezTo>
                    <a:pt x="215" y="500"/>
                    <a:pt x="119" y="500"/>
                    <a:pt x="0" y="476"/>
                  </a:cubicBezTo>
                  <a:lnTo>
                    <a:pt x="0" y="476"/>
                  </a:lnTo>
                  <a:cubicBezTo>
                    <a:pt x="48" y="1762"/>
                    <a:pt x="572" y="2977"/>
                    <a:pt x="1405" y="3906"/>
                  </a:cubicBezTo>
                  <a:cubicBezTo>
                    <a:pt x="2334" y="4906"/>
                    <a:pt x="3525" y="5477"/>
                    <a:pt x="4811" y="5477"/>
                  </a:cubicBezTo>
                  <a:cubicBezTo>
                    <a:pt x="6097" y="5477"/>
                    <a:pt x="7311" y="4906"/>
                    <a:pt x="8240" y="3906"/>
                  </a:cubicBezTo>
                  <a:cubicBezTo>
                    <a:pt x="9097" y="2953"/>
                    <a:pt x="9574" y="1691"/>
                    <a:pt x="9645" y="357"/>
                  </a:cubicBezTo>
                  <a:lnTo>
                    <a:pt x="9645" y="357"/>
                  </a:lnTo>
                  <a:cubicBezTo>
                    <a:pt x="9359" y="453"/>
                    <a:pt x="9074" y="500"/>
                    <a:pt x="8788" y="500"/>
                  </a:cubicBezTo>
                  <a:cubicBezTo>
                    <a:pt x="8240" y="500"/>
                    <a:pt x="7740" y="334"/>
                    <a:pt x="7359" y="0"/>
                  </a:cubicBezTo>
                  <a:cubicBezTo>
                    <a:pt x="6978" y="334"/>
                    <a:pt x="6454" y="500"/>
                    <a:pt x="5930" y="500"/>
                  </a:cubicBezTo>
                  <a:cubicBezTo>
                    <a:pt x="5430" y="500"/>
                    <a:pt x="4906" y="334"/>
                    <a:pt x="4525" y="0"/>
                  </a:cubicBezTo>
                  <a:cubicBezTo>
                    <a:pt x="4144" y="334"/>
                    <a:pt x="3644" y="500"/>
                    <a:pt x="3120" y="500"/>
                  </a:cubicBezTo>
                  <a:cubicBezTo>
                    <a:pt x="2620" y="500"/>
                    <a:pt x="2120" y="334"/>
                    <a:pt x="1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595648" y="2272577"/>
              <a:ext cx="101832" cy="59327"/>
            </a:xfrm>
            <a:custGeom>
              <a:avLst/>
              <a:gdLst/>
              <a:ahLst/>
              <a:cxnLst/>
              <a:rect l="l" t="t" r="r" b="b"/>
              <a:pathLst>
                <a:path w="2930" h="1707" extrusionOk="0">
                  <a:moveTo>
                    <a:pt x="1759" y="0"/>
                  </a:moveTo>
                  <a:cubicBezTo>
                    <a:pt x="1729" y="0"/>
                    <a:pt x="1698" y="5"/>
                    <a:pt x="1668" y="15"/>
                  </a:cubicBezTo>
                  <a:lnTo>
                    <a:pt x="286" y="373"/>
                  </a:lnTo>
                  <a:cubicBezTo>
                    <a:pt x="120" y="444"/>
                    <a:pt x="1" y="611"/>
                    <a:pt x="48" y="801"/>
                  </a:cubicBezTo>
                  <a:cubicBezTo>
                    <a:pt x="112" y="951"/>
                    <a:pt x="253" y="1043"/>
                    <a:pt x="419" y="1043"/>
                  </a:cubicBezTo>
                  <a:cubicBezTo>
                    <a:pt x="438" y="1043"/>
                    <a:pt x="458" y="1042"/>
                    <a:pt x="477" y="1039"/>
                  </a:cubicBezTo>
                  <a:lnTo>
                    <a:pt x="1596" y="730"/>
                  </a:lnTo>
                  <a:lnTo>
                    <a:pt x="2168" y="1706"/>
                  </a:lnTo>
                  <a:lnTo>
                    <a:pt x="2930" y="1706"/>
                  </a:lnTo>
                  <a:lnTo>
                    <a:pt x="2049" y="158"/>
                  </a:lnTo>
                  <a:cubicBezTo>
                    <a:pt x="1974" y="65"/>
                    <a:pt x="1870" y="0"/>
                    <a:pt x="1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5"/>
          <p:cNvGrpSpPr/>
          <p:nvPr/>
        </p:nvGrpSpPr>
        <p:grpSpPr>
          <a:xfrm>
            <a:off x="7321542" y="2245363"/>
            <a:ext cx="370801" cy="367500"/>
            <a:chOff x="7321542" y="2264826"/>
            <a:chExt cx="370801" cy="367500"/>
          </a:xfrm>
        </p:grpSpPr>
        <p:sp>
          <p:nvSpPr>
            <p:cNvPr id="734" name="Google Shape;734;p45"/>
            <p:cNvSpPr/>
            <p:nvPr/>
          </p:nvSpPr>
          <p:spPr>
            <a:xfrm>
              <a:off x="7453124" y="2439436"/>
              <a:ext cx="59640" cy="60474"/>
            </a:xfrm>
            <a:custGeom>
              <a:avLst/>
              <a:gdLst/>
              <a:ahLst/>
              <a:cxnLst/>
              <a:rect l="l" t="t" r="r" b="b"/>
              <a:pathLst>
                <a:path w="1716" h="1740" extrusionOk="0">
                  <a:moveTo>
                    <a:pt x="763" y="1"/>
                  </a:moveTo>
                  <a:lnTo>
                    <a:pt x="215" y="573"/>
                  </a:lnTo>
                  <a:cubicBezTo>
                    <a:pt x="96" y="692"/>
                    <a:pt x="1" y="882"/>
                    <a:pt x="1" y="1049"/>
                  </a:cubicBezTo>
                  <a:cubicBezTo>
                    <a:pt x="1" y="1239"/>
                    <a:pt x="48" y="1406"/>
                    <a:pt x="215" y="1525"/>
                  </a:cubicBezTo>
                  <a:cubicBezTo>
                    <a:pt x="334" y="1644"/>
                    <a:pt x="501" y="1739"/>
                    <a:pt x="691" y="1739"/>
                  </a:cubicBezTo>
                  <a:cubicBezTo>
                    <a:pt x="858" y="1739"/>
                    <a:pt x="1048" y="1668"/>
                    <a:pt x="1167" y="1525"/>
                  </a:cubicBezTo>
                  <a:lnTo>
                    <a:pt x="1715" y="95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7321542" y="2388137"/>
              <a:ext cx="243355" cy="243355"/>
            </a:xfrm>
            <a:custGeom>
              <a:avLst/>
              <a:gdLst/>
              <a:ahLst/>
              <a:cxnLst/>
              <a:rect l="l" t="t" r="r" b="b"/>
              <a:pathLst>
                <a:path w="7002" h="7002" extrusionOk="0">
                  <a:moveTo>
                    <a:pt x="3072" y="0"/>
                  </a:moveTo>
                  <a:cubicBezTo>
                    <a:pt x="3024" y="24"/>
                    <a:pt x="3001" y="96"/>
                    <a:pt x="2977" y="120"/>
                  </a:cubicBezTo>
                  <a:cubicBezTo>
                    <a:pt x="2143" y="1048"/>
                    <a:pt x="1453" y="2072"/>
                    <a:pt x="929" y="3239"/>
                  </a:cubicBezTo>
                  <a:cubicBezTo>
                    <a:pt x="405" y="4335"/>
                    <a:pt x="119" y="5478"/>
                    <a:pt x="0" y="6597"/>
                  </a:cubicBezTo>
                  <a:cubicBezTo>
                    <a:pt x="0" y="6692"/>
                    <a:pt x="24" y="6788"/>
                    <a:pt x="95" y="6835"/>
                  </a:cubicBezTo>
                  <a:lnTo>
                    <a:pt x="143" y="6907"/>
                  </a:lnTo>
                  <a:cubicBezTo>
                    <a:pt x="214" y="6954"/>
                    <a:pt x="310" y="7002"/>
                    <a:pt x="357" y="7002"/>
                  </a:cubicBezTo>
                  <a:lnTo>
                    <a:pt x="381" y="7002"/>
                  </a:lnTo>
                  <a:cubicBezTo>
                    <a:pt x="1524" y="6883"/>
                    <a:pt x="2643" y="6549"/>
                    <a:pt x="3763" y="6073"/>
                  </a:cubicBezTo>
                  <a:cubicBezTo>
                    <a:pt x="4882" y="5573"/>
                    <a:pt x="5954" y="4859"/>
                    <a:pt x="6882" y="4025"/>
                  </a:cubicBezTo>
                  <a:cubicBezTo>
                    <a:pt x="6906" y="3977"/>
                    <a:pt x="6954" y="3954"/>
                    <a:pt x="7001" y="3930"/>
                  </a:cubicBezTo>
                  <a:lnTo>
                    <a:pt x="5954" y="2882"/>
                  </a:lnTo>
                  <a:lnTo>
                    <a:pt x="5382" y="3454"/>
                  </a:lnTo>
                  <a:cubicBezTo>
                    <a:pt x="5144" y="3692"/>
                    <a:pt x="4834" y="3835"/>
                    <a:pt x="4477" y="3835"/>
                  </a:cubicBezTo>
                  <a:cubicBezTo>
                    <a:pt x="4096" y="3835"/>
                    <a:pt x="3787" y="3692"/>
                    <a:pt x="3548" y="3454"/>
                  </a:cubicBezTo>
                  <a:cubicBezTo>
                    <a:pt x="3024" y="2953"/>
                    <a:pt x="3024" y="2120"/>
                    <a:pt x="3548" y="1596"/>
                  </a:cubicBezTo>
                  <a:lnTo>
                    <a:pt x="4096" y="1048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7495352" y="2397243"/>
              <a:ext cx="61273" cy="61273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1072" y="0"/>
                  </a:moveTo>
                  <a:cubicBezTo>
                    <a:pt x="881" y="0"/>
                    <a:pt x="714" y="72"/>
                    <a:pt x="595" y="215"/>
                  </a:cubicBezTo>
                  <a:lnTo>
                    <a:pt x="0" y="810"/>
                  </a:lnTo>
                  <a:lnTo>
                    <a:pt x="953" y="1763"/>
                  </a:lnTo>
                  <a:lnTo>
                    <a:pt x="1548" y="1167"/>
                  </a:lnTo>
                  <a:cubicBezTo>
                    <a:pt x="1667" y="1048"/>
                    <a:pt x="1762" y="858"/>
                    <a:pt x="1762" y="691"/>
                  </a:cubicBezTo>
                  <a:cubicBezTo>
                    <a:pt x="1762" y="501"/>
                    <a:pt x="1691" y="334"/>
                    <a:pt x="1548" y="215"/>
                  </a:cubicBezTo>
                  <a:cubicBezTo>
                    <a:pt x="1429" y="96"/>
                    <a:pt x="1262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7442350" y="2265626"/>
              <a:ext cx="244223" cy="244223"/>
            </a:xfrm>
            <a:custGeom>
              <a:avLst/>
              <a:gdLst/>
              <a:ahLst/>
              <a:cxnLst/>
              <a:rect l="l" t="t" r="r" b="b"/>
              <a:pathLst>
                <a:path w="7027" h="7027" extrusionOk="0">
                  <a:moveTo>
                    <a:pt x="6645" y="1"/>
                  </a:moveTo>
                  <a:cubicBezTo>
                    <a:pt x="5192" y="168"/>
                    <a:pt x="3859" y="573"/>
                    <a:pt x="2573" y="1239"/>
                  </a:cubicBezTo>
                  <a:cubicBezTo>
                    <a:pt x="1644" y="1739"/>
                    <a:pt x="787" y="2335"/>
                    <a:pt x="1" y="3073"/>
                  </a:cubicBezTo>
                  <a:lnTo>
                    <a:pt x="1049" y="4121"/>
                  </a:lnTo>
                  <a:lnTo>
                    <a:pt x="1668" y="3549"/>
                  </a:lnTo>
                  <a:cubicBezTo>
                    <a:pt x="1906" y="3311"/>
                    <a:pt x="2239" y="3168"/>
                    <a:pt x="2597" y="3168"/>
                  </a:cubicBezTo>
                  <a:cubicBezTo>
                    <a:pt x="2954" y="3168"/>
                    <a:pt x="3287" y="3311"/>
                    <a:pt x="3525" y="3549"/>
                  </a:cubicBezTo>
                  <a:cubicBezTo>
                    <a:pt x="3764" y="3787"/>
                    <a:pt x="3907" y="4121"/>
                    <a:pt x="3907" y="4478"/>
                  </a:cubicBezTo>
                  <a:cubicBezTo>
                    <a:pt x="3907" y="4835"/>
                    <a:pt x="3764" y="5169"/>
                    <a:pt x="3525" y="5407"/>
                  </a:cubicBezTo>
                  <a:lnTo>
                    <a:pt x="2930" y="6002"/>
                  </a:lnTo>
                  <a:lnTo>
                    <a:pt x="3978" y="7026"/>
                  </a:lnTo>
                  <a:cubicBezTo>
                    <a:pt x="4716" y="6264"/>
                    <a:pt x="5335" y="5407"/>
                    <a:pt x="5812" y="4478"/>
                  </a:cubicBezTo>
                  <a:cubicBezTo>
                    <a:pt x="6478" y="3216"/>
                    <a:pt x="6883" y="1858"/>
                    <a:pt x="7026" y="406"/>
                  </a:cubicBezTo>
                  <a:cubicBezTo>
                    <a:pt x="7026" y="311"/>
                    <a:pt x="7002" y="215"/>
                    <a:pt x="6955" y="168"/>
                  </a:cubicBezTo>
                  <a:lnTo>
                    <a:pt x="6883" y="96"/>
                  </a:lnTo>
                  <a:cubicBezTo>
                    <a:pt x="6836" y="49"/>
                    <a:pt x="6740" y="1"/>
                    <a:pt x="6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7564862" y="2508980"/>
              <a:ext cx="127481" cy="123345"/>
            </a:xfrm>
            <a:custGeom>
              <a:avLst/>
              <a:gdLst/>
              <a:ahLst/>
              <a:cxnLst/>
              <a:rect l="l" t="t" r="r" b="b"/>
              <a:pathLst>
                <a:path w="3668" h="3549" extrusionOk="0">
                  <a:moveTo>
                    <a:pt x="453" y="0"/>
                  </a:moveTo>
                  <a:lnTo>
                    <a:pt x="0" y="453"/>
                  </a:lnTo>
                  <a:lnTo>
                    <a:pt x="1072" y="1525"/>
                  </a:lnTo>
                  <a:cubicBezTo>
                    <a:pt x="858" y="1929"/>
                    <a:pt x="929" y="2453"/>
                    <a:pt x="1239" y="2763"/>
                  </a:cubicBezTo>
                  <a:lnTo>
                    <a:pt x="1691" y="3215"/>
                  </a:lnTo>
                  <a:cubicBezTo>
                    <a:pt x="1906" y="3430"/>
                    <a:pt x="2168" y="3549"/>
                    <a:pt x="2430" y="3549"/>
                  </a:cubicBezTo>
                  <a:cubicBezTo>
                    <a:pt x="2715" y="3549"/>
                    <a:pt x="2977" y="3430"/>
                    <a:pt x="3192" y="3215"/>
                  </a:cubicBezTo>
                  <a:cubicBezTo>
                    <a:pt x="3668" y="2810"/>
                    <a:pt x="3668" y="2144"/>
                    <a:pt x="3239" y="1691"/>
                  </a:cubicBezTo>
                  <a:lnTo>
                    <a:pt x="2787" y="1263"/>
                  </a:lnTo>
                  <a:cubicBezTo>
                    <a:pt x="2569" y="1045"/>
                    <a:pt x="2298" y="933"/>
                    <a:pt x="2028" y="933"/>
                  </a:cubicBezTo>
                  <a:cubicBezTo>
                    <a:pt x="1855" y="933"/>
                    <a:pt x="1683" y="979"/>
                    <a:pt x="1525" y="1072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7321542" y="2264826"/>
              <a:ext cx="122511" cy="123345"/>
            </a:xfrm>
            <a:custGeom>
              <a:avLst/>
              <a:gdLst/>
              <a:ahLst/>
              <a:cxnLst/>
              <a:rect l="l" t="t" r="r" b="b"/>
              <a:pathLst>
                <a:path w="3525" h="3549" extrusionOk="0">
                  <a:moveTo>
                    <a:pt x="1072" y="0"/>
                  </a:moveTo>
                  <a:cubicBezTo>
                    <a:pt x="810" y="0"/>
                    <a:pt x="500" y="119"/>
                    <a:pt x="333" y="334"/>
                  </a:cubicBezTo>
                  <a:cubicBezTo>
                    <a:pt x="119" y="548"/>
                    <a:pt x="0" y="810"/>
                    <a:pt x="0" y="1072"/>
                  </a:cubicBezTo>
                  <a:cubicBezTo>
                    <a:pt x="0" y="1381"/>
                    <a:pt x="119" y="1643"/>
                    <a:pt x="333" y="1810"/>
                  </a:cubicBezTo>
                  <a:lnTo>
                    <a:pt x="786" y="2263"/>
                  </a:lnTo>
                  <a:cubicBezTo>
                    <a:pt x="976" y="2477"/>
                    <a:pt x="1262" y="2596"/>
                    <a:pt x="1524" y="2596"/>
                  </a:cubicBezTo>
                  <a:cubicBezTo>
                    <a:pt x="1691" y="2596"/>
                    <a:pt x="1881" y="2572"/>
                    <a:pt x="2024" y="2477"/>
                  </a:cubicBezTo>
                  <a:lnTo>
                    <a:pt x="3096" y="3548"/>
                  </a:lnTo>
                  <a:cubicBezTo>
                    <a:pt x="3215" y="3406"/>
                    <a:pt x="3358" y="3239"/>
                    <a:pt x="3525" y="3096"/>
                  </a:cubicBezTo>
                  <a:lnTo>
                    <a:pt x="2453" y="2024"/>
                  </a:lnTo>
                  <a:cubicBezTo>
                    <a:pt x="2643" y="1620"/>
                    <a:pt x="2596" y="1096"/>
                    <a:pt x="2262" y="786"/>
                  </a:cubicBezTo>
                  <a:lnTo>
                    <a:pt x="1810" y="334"/>
                  </a:lnTo>
                  <a:cubicBezTo>
                    <a:pt x="1596" y="119"/>
                    <a:pt x="1334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5"/>
          <p:cNvGrpSpPr/>
          <p:nvPr/>
        </p:nvGrpSpPr>
        <p:grpSpPr>
          <a:xfrm>
            <a:off x="8054004" y="2246180"/>
            <a:ext cx="370002" cy="365866"/>
            <a:chOff x="8054004" y="2255720"/>
            <a:chExt cx="370002" cy="365866"/>
          </a:xfrm>
        </p:grpSpPr>
        <p:sp>
          <p:nvSpPr>
            <p:cNvPr id="741" name="Google Shape;741;p45"/>
            <p:cNvSpPr/>
            <p:nvPr/>
          </p:nvSpPr>
          <p:spPr>
            <a:xfrm>
              <a:off x="8058140" y="2279701"/>
              <a:ext cx="365866" cy="72881"/>
            </a:xfrm>
            <a:custGeom>
              <a:avLst/>
              <a:gdLst/>
              <a:ahLst/>
              <a:cxnLst/>
              <a:rect l="l" t="t" r="r" b="b"/>
              <a:pathLst>
                <a:path w="10527" h="2097" extrusionOk="0">
                  <a:moveTo>
                    <a:pt x="287" y="1"/>
                  </a:moveTo>
                  <a:cubicBezTo>
                    <a:pt x="120" y="1"/>
                    <a:pt x="1" y="144"/>
                    <a:pt x="1" y="287"/>
                  </a:cubicBezTo>
                  <a:lnTo>
                    <a:pt x="1" y="2096"/>
                  </a:lnTo>
                  <a:lnTo>
                    <a:pt x="10527" y="2096"/>
                  </a:lnTo>
                  <a:lnTo>
                    <a:pt x="10527" y="287"/>
                  </a:lnTo>
                  <a:cubicBezTo>
                    <a:pt x="10455" y="144"/>
                    <a:pt x="10313" y="1"/>
                    <a:pt x="10122" y="1"/>
                  </a:cubicBezTo>
                  <a:lnTo>
                    <a:pt x="9146" y="1"/>
                  </a:lnTo>
                  <a:lnTo>
                    <a:pt x="9146" y="1192"/>
                  </a:lnTo>
                  <a:cubicBezTo>
                    <a:pt x="9146" y="1358"/>
                    <a:pt x="9003" y="1477"/>
                    <a:pt x="8836" y="1477"/>
                  </a:cubicBezTo>
                  <a:cubicBezTo>
                    <a:pt x="8669" y="1477"/>
                    <a:pt x="8550" y="1334"/>
                    <a:pt x="8550" y="1192"/>
                  </a:cubicBezTo>
                  <a:lnTo>
                    <a:pt x="8550" y="1"/>
                  </a:lnTo>
                  <a:lnTo>
                    <a:pt x="7931" y="1"/>
                  </a:lnTo>
                  <a:lnTo>
                    <a:pt x="7931" y="1192"/>
                  </a:lnTo>
                  <a:cubicBezTo>
                    <a:pt x="7931" y="1358"/>
                    <a:pt x="7764" y="1477"/>
                    <a:pt x="7622" y="1477"/>
                  </a:cubicBezTo>
                  <a:cubicBezTo>
                    <a:pt x="7479" y="1477"/>
                    <a:pt x="7336" y="1334"/>
                    <a:pt x="7336" y="1192"/>
                  </a:cubicBezTo>
                  <a:lnTo>
                    <a:pt x="7336" y="1"/>
                  </a:lnTo>
                  <a:lnTo>
                    <a:pt x="6693" y="1"/>
                  </a:lnTo>
                  <a:lnTo>
                    <a:pt x="6693" y="1192"/>
                  </a:lnTo>
                  <a:cubicBezTo>
                    <a:pt x="6693" y="1358"/>
                    <a:pt x="6550" y="1477"/>
                    <a:pt x="6407" y="1477"/>
                  </a:cubicBezTo>
                  <a:cubicBezTo>
                    <a:pt x="6216" y="1477"/>
                    <a:pt x="6097" y="1334"/>
                    <a:pt x="6097" y="1192"/>
                  </a:cubicBezTo>
                  <a:lnTo>
                    <a:pt x="6097" y="1"/>
                  </a:lnTo>
                  <a:lnTo>
                    <a:pt x="5478" y="1"/>
                  </a:lnTo>
                  <a:lnTo>
                    <a:pt x="5478" y="1192"/>
                  </a:lnTo>
                  <a:cubicBezTo>
                    <a:pt x="5478" y="1358"/>
                    <a:pt x="5335" y="1477"/>
                    <a:pt x="5192" y="1477"/>
                  </a:cubicBezTo>
                  <a:cubicBezTo>
                    <a:pt x="5026" y="1477"/>
                    <a:pt x="4883" y="1334"/>
                    <a:pt x="4883" y="1192"/>
                  </a:cubicBezTo>
                  <a:lnTo>
                    <a:pt x="4883" y="1"/>
                  </a:lnTo>
                  <a:lnTo>
                    <a:pt x="4264" y="1"/>
                  </a:lnTo>
                  <a:lnTo>
                    <a:pt x="4264" y="1192"/>
                  </a:lnTo>
                  <a:cubicBezTo>
                    <a:pt x="4264" y="1358"/>
                    <a:pt x="4121" y="1477"/>
                    <a:pt x="3954" y="1477"/>
                  </a:cubicBezTo>
                  <a:cubicBezTo>
                    <a:pt x="3787" y="1477"/>
                    <a:pt x="3668" y="1334"/>
                    <a:pt x="3668" y="1192"/>
                  </a:cubicBezTo>
                  <a:lnTo>
                    <a:pt x="3668" y="1"/>
                  </a:lnTo>
                  <a:lnTo>
                    <a:pt x="3025" y="1"/>
                  </a:lnTo>
                  <a:lnTo>
                    <a:pt x="3025" y="1192"/>
                  </a:lnTo>
                  <a:cubicBezTo>
                    <a:pt x="3025" y="1358"/>
                    <a:pt x="2882" y="1477"/>
                    <a:pt x="2740" y="1477"/>
                  </a:cubicBezTo>
                  <a:cubicBezTo>
                    <a:pt x="2597" y="1477"/>
                    <a:pt x="2430" y="1334"/>
                    <a:pt x="2430" y="1192"/>
                  </a:cubicBezTo>
                  <a:lnTo>
                    <a:pt x="2430" y="1"/>
                  </a:lnTo>
                  <a:lnTo>
                    <a:pt x="1811" y="1"/>
                  </a:lnTo>
                  <a:lnTo>
                    <a:pt x="1811" y="1192"/>
                  </a:lnTo>
                  <a:cubicBezTo>
                    <a:pt x="1811" y="1358"/>
                    <a:pt x="1668" y="1477"/>
                    <a:pt x="1525" y="1477"/>
                  </a:cubicBezTo>
                  <a:cubicBezTo>
                    <a:pt x="1335" y="1477"/>
                    <a:pt x="1215" y="1334"/>
                    <a:pt x="1215" y="1192"/>
                  </a:cubicBezTo>
                  <a:lnTo>
                    <a:pt x="12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8216241" y="2465120"/>
              <a:ext cx="43896" cy="43896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43" y="0"/>
                  </a:moveTo>
                  <a:cubicBezTo>
                    <a:pt x="310" y="0"/>
                    <a:pt x="0" y="286"/>
                    <a:pt x="0" y="643"/>
                  </a:cubicBezTo>
                  <a:cubicBezTo>
                    <a:pt x="0" y="1000"/>
                    <a:pt x="286" y="1262"/>
                    <a:pt x="643" y="1262"/>
                  </a:cubicBezTo>
                  <a:cubicBezTo>
                    <a:pt x="953" y="1262"/>
                    <a:pt x="1263" y="1000"/>
                    <a:pt x="1263" y="643"/>
                  </a:cubicBezTo>
                  <a:cubicBezTo>
                    <a:pt x="1263" y="310"/>
                    <a:pt x="1001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8356930" y="2558645"/>
              <a:ext cx="63775" cy="62941"/>
            </a:xfrm>
            <a:custGeom>
              <a:avLst/>
              <a:gdLst/>
              <a:ahLst/>
              <a:cxnLst/>
              <a:rect l="l" t="t" r="r" b="b"/>
              <a:pathLst>
                <a:path w="1835" h="1811" extrusionOk="0">
                  <a:moveTo>
                    <a:pt x="1835" y="0"/>
                  </a:moveTo>
                  <a:lnTo>
                    <a:pt x="1" y="1810"/>
                  </a:lnTo>
                  <a:lnTo>
                    <a:pt x="1525" y="1810"/>
                  </a:lnTo>
                  <a:cubicBezTo>
                    <a:pt x="1716" y="1810"/>
                    <a:pt x="1835" y="1667"/>
                    <a:pt x="1835" y="1524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8352794" y="2553675"/>
              <a:ext cx="41428" cy="41428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1" y="0"/>
                  </a:moveTo>
                  <a:lnTo>
                    <a:pt x="1" y="1191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8054004" y="2375730"/>
              <a:ext cx="366700" cy="245857"/>
            </a:xfrm>
            <a:custGeom>
              <a:avLst/>
              <a:gdLst/>
              <a:ahLst/>
              <a:cxnLst/>
              <a:rect l="l" t="t" r="r" b="b"/>
              <a:pathLst>
                <a:path w="10551" h="7074" extrusionOk="0">
                  <a:moveTo>
                    <a:pt x="5264" y="596"/>
                  </a:moveTo>
                  <a:cubicBezTo>
                    <a:pt x="5431" y="596"/>
                    <a:pt x="5573" y="739"/>
                    <a:pt x="5573" y="881"/>
                  </a:cubicBezTo>
                  <a:lnTo>
                    <a:pt x="5573" y="1239"/>
                  </a:lnTo>
                  <a:cubicBezTo>
                    <a:pt x="5573" y="1429"/>
                    <a:pt x="5431" y="1548"/>
                    <a:pt x="5264" y="1548"/>
                  </a:cubicBezTo>
                  <a:cubicBezTo>
                    <a:pt x="5121" y="1548"/>
                    <a:pt x="4978" y="1405"/>
                    <a:pt x="4978" y="1239"/>
                  </a:cubicBezTo>
                  <a:lnTo>
                    <a:pt x="4978" y="881"/>
                  </a:lnTo>
                  <a:cubicBezTo>
                    <a:pt x="4978" y="715"/>
                    <a:pt x="5121" y="596"/>
                    <a:pt x="5264" y="596"/>
                  </a:cubicBezTo>
                  <a:close/>
                  <a:moveTo>
                    <a:pt x="3656" y="1268"/>
                  </a:moveTo>
                  <a:cubicBezTo>
                    <a:pt x="3740" y="1268"/>
                    <a:pt x="3823" y="1298"/>
                    <a:pt x="3883" y="1358"/>
                  </a:cubicBezTo>
                  <a:lnTo>
                    <a:pt x="4145" y="1643"/>
                  </a:lnTo>
                  <a:cubicBezTo>
                    <a:pt x="4264" y="1763"/>
                    <a:pt x="4264" y="1953"/>
                    <a:pt x="4145" y="2072"/>
                  </a:cubicBezTo>
                  <a:cubicBezTo>
                    <a:pt x="4073" y="2144"/>
                    <a:pt x="4002" y="2167"/>
                    <a:pt x="3930" y="2167"/>
                  </a:cubicBezTo>
                  <a:cubicBezTo>
                    <a:pt x="3859" y="2167"/>
                    <a:pt x="3787" y="2144"/>
                    <a:pt x="3716" y="2072"/>
                  </a:cubicBezTo>
                  <a:lnTo>
                    <a:pt x="3454" y="1810"/>
                  </a:lnTo>
                  <a:cubicBezTo>
                    <a:pt x="3311" y="1667"/>
                    <a:pt x="3311" y="1477"/>
                    <a:pt x="3430" y="1358"/>
                  </a:cubicBezTo>
                  <a:cubicBezTo>
                    <a:pt x="3490" y="1298"/>
                    <a:pt x="3573" y="1268"/>
                    <a:pt x="3656" y="1268"/>
                  </a:cubicBezTo>
                  <a:close/>
                  <a:moveTo>
                    <a:pt x="6955" y="1268"/>
                  </a:moveTo>
                  <a:cubicBezTo>
                    <a:pt x="7032" y="1268"/>
                    <a:pt x="7109" y="1298"/>
                    <a:pt x="7169" y="1358"/>
                  </a:cubicBezTo>
                  <a:cubicBezTo>
                    <a:pt x="7288" y="1477"/>
                    <a:pt x="7288" y="1691"/>
                    <a:pt x="7169" y="1810"/>
                  </a:cubicBezTo>
                  <a:lnTo>
                    <a:pt x="6907" y="2072"/>
                  </a:lnTo>
                  <a:cubicBezTo>
                    <a:pt x="6859" y="2144"/>
                    <a:pt x="6764" y="2167"/>
                    <a:pt x="6693" y="2167"/>
                  </a:cubicBezTo>
                  <a:cubicBezTo>
                    <a:pt x="6621" y="2167"/>
                    <a:pt x="6550" y="2144"/>
                    <a:pt x="6502" y="2072"/>
                  </a:cubicBezTo>
                  <a:cubicBezTo>
                    <a:pt x="6312" y="1929"/>
                    <a:pt x="6312" y="1763"/>
                    <a:pt x="6455" y="1643"/>
                  </a:cubicBezTo>
                  <a:lnTo>
                    <a:pt x="6740" y="1358"/>
                  </a:lnTo>
                  <a:cubicBezTo>
                    <a:pt x="6800" y="1298"/>
                    <a:pt x="6877" y="1268"/>
                    <a:pt x="6955" y="1268"/>
                  </a:cubicBezTo>
                  <a:close/>
                  <a:moveTo>
                    <a:pt x="3335" y="2906"/>
                  </a:moveTo>
                  <a:cubicBezTo>
                    <a:pt x="3525" y="2906"/>
                    <a:pt x="3644" y="3072"/>
                    <a:pt x="3644" y="3215"/>
                  </a:cubicBezTo>
                  <a:cubicBezTo>
                    <a:pt x="3644" y="3382"/>
                    <a:pt x="3478" y="3501"/>
                    <a:pt x="3335" y="3501"/>
                  </a:cubicBezTo>
                  <a:lnTo>
                    <a:pt x="2978" y="3501"/>
                  </a:lnTo>
                  <a:cubicBezTo>
                    <a:pt x="2811" y="3501"/>
                    <a:pt x="2692" y="3358"/>
                    <a:pt x="2692" y="3215"/>
                  </a:cubicBezTo>
                  <a:cubicBezTo>
                    <a:pt x="2644" y="3025"/>
                    <a:pt x="2811" y="2906"/>
                    <a:pt x="2978" y="2906"/>
                  </a:cubicBezTo>
                  <a:close/>
                  <a:moveTo>
                    <a:pt x="7621" y="2906"/>
                  </a:moveTo>
                  <a:cubicBezTo>
                    <a:pt x="7764" y="2906"/>
                    <a:pt x="7931" y="3025"/>
                    <a:pt x="7931" y="3215"/>
                  </a:cubicBezTo>
                  <a:cubicBezTo>
                    <a:pt x="7931" y="3382"/>
                    <a:pt x="7764" y="3501"/>
                    <a:pt x="7621" y="3501"/>
                  </a:cubicBezTo>
                  <a:lnTo>
                    <a:pt x="7264" y="3501"/>
                  </a:lnTo>
                  <a:cubicBezTo>
                    <a:pt x="7098" y="3501"/>
                    <a:pt x="6978" y="3358"/>
                    <a:pt x="6978" y="3215"/>
                  </a:cubicBezTo>
                  <a:cubicBezTo>
                    <a:pt x="6978" y="3025"/>
                    <a:pt x="7121" y="2906"/>
                    <a:pt x="7264" y="2906"/>
                  </a:cubicBezTo>
                  <a:close/>
                  <a:moveTo>
                    <a:pt x="5311" y="2001"/>
                  </a:moveTo>
                  <a:cubicBezTo>
                    <a:pt x="5978" y="2001"/>
                    <a:pt x="6550" y="2548"/>
                    <a:pt x="6550" y="3239"/>
                  </a:cubicBezTo>
                  <a:cubicBezTo>
                    <a:pt x="6550" y="3930"/>
                    <a:pt x="5978" y="4477"/>
                    <a:pt x="5311" y="4477"/>
                  </a:cubicBezTo>
                  <a:cubicBezTo>
                    <a:pt x="4621" y="4477"/>
                    <a:pt x="4049" y="3930"/>
                    <a:pt x="4049" y="3239"/>
                  </a:cubicBezTo>
                  <a:cubicBezTo>
                    <a:pt x="4049" y="2525"/>
                    <a:pt x="4621" y="2001"/>
                    <a:pt x="5311" y="2001"/>
                  </a:cubicBezTo>
                  <a:close/>
                  <a:moveTo>
                    <a:pt x="3942" y="4293"/>
                  </a:moveTo>
                  <a:cubicBezTo>
                    <a:pt x="4025" y="4293"/>
                    <a:pt x="4109" y="4323"/>
                    <a:pt x="4168" y="4382"/>
                  </a:cubicBezTo>
                  <a:cubicBezTo>
                    <a:pt x="4264" y="4501"/>
                    <a:pt x="4264" y="4692"/>
                    <a:pt x="4145" y="4811"/>
                  </a:cubicBezTo>
                  <a:lnTo>
                    <a:pt x="3883" y="5073"/>
                  </a:lnTo>
                  <a:cubicBezTo>
                    <a:pt x="3811" y="5144"/>
                    <a:pt x="3716" y="5168"/>
                    <a:pt x="3668" y="5168"/>
                  </a:cubicBezTo>
                  <a:cubicBezTo>
                    <a:pt x="3597" y="5168"/>
                    <a:pt x="3525" y="5144"/>
                    <a:pt x="3454" y="5073"/>
                  </a:cubicBezTo>
                  <a:cubicBezTo>
                    <a:pt x="3335" y="4977"/>
                    <a:pt x="3335" y="4763"/>
                    <a:pt x="3454" y="4644"/>
                  </a:cubicBezTo>
                  <a:lnTo>
                    <a:pt x="3716" y="4382"/>
                  </a:lnTo>
                  <a:cubicBezTo>
                    <a:pt x="3775" y="4323"/>
                    <a:pt x="3859" y="4293"/>
                    <a:pt x="3942" y="4293"/>
                  </a:cubicBezTo>
                  <a:close/>
                  <a:moveTo>
                    <a:pt x="6681" y="4293"/>
                  </a:moveTo>
                  <a:cubicBezTo>
                    <a:pt x="6764" y="4293"/>
                    <a:pt x="6848" y="4323"/>
                    <a:pt x="6907" y="4382"/>
                  </a:cubicBezTo>
                  <a:lnTo>
                    <a:pt x="7169" y="4644"/>
                  </a:lnTo>
                  <a:cubicBezTo>
                    <a:pt x="7264" y="4763"/>
                    <a:pt x="7264" y="4930"/>
                    <a:pt x="7145" y="5097"/>
                  </a:cubicBezTo>
                  <a:cubicBezTo>
                    <a:pt x="7098" y="5144"/>
                    <a:pt x="7002" y="5168"/>
                    <a:pt x="6931" y="5168"/>
                  </a:cubicBezTo>
                  <a:cubicBezTo>
                    <a:pt x="6859" y="5168"/>
                    <a:pt x="6788" y="5144"/>
                    <a:pt x="6717" y="5097"/>
                  </a:cubicBezTo>
                  <a:lnTo>
                    <a:pt x="6455" y="4811"/>
                  </a:lnTo>
                  <a:cubicBezTo>
                    <a:pt x="6335" y="4692"/>
                    <a:pt x="6335" y="4501"/>
                    <a:pt x="6455" y="4382"/>
                  </a:cubicBezTo>
                  <a:cubicBezTo>
                    <a:pt x="6514" y="4323"/>
                    <a:pt x="6597" y="4293"/>
                    <a:pt x="6681" y="4293"/>
                  </a:cubicBezTo>
                  <a:close/>
                  <a:moveTo>
                    <a:pt x="5311" y="4882"/>
                  </a:moveTo>
                  <a:cubicBezTo>
                    <a:pt x="5454" y="4882"/>
                    <a:pt x="5597" y="5025"/>
                    <a:pt x="5597" y="5168"/>
                  </a:cubicBezTo>
                  <a:lnTo>
                    <a:pt x="5597" y="5525"/>
                  </a:lnTo>
                  <a:cubicBezTo>
                    <a:pt x="5597" y="5716"/>
                    <a:pt x="5454" y="5835"/>
                    <a:pt x="5311" y="5835"/>
                  </a:cubicBezTo>
                  <a:cubicBezTo>
                    <a:pt x="5145" y="5835"/>
                    <a:pt x="5002" y="5692"/>
                    <a:pt x="5002" y="5525"/>
                  </a:cubicBezTo>
                  <a:lnTo>
                    <a:pt x="5002" y="5168"/>
                  </a:lnTo>
                  <a:cubicBezTo>
                    <a:pt x="5002" y="5001"/>
                    <a:pt x="5145" y="4882"/>
                    <a:pt x="5311" y="4882"/>
                  </a:cubicBezTo>
                  <a:close/>
                  <a:moveTo>
                    <a:pt x="1" y="0"/>
                  </a:moveTo>
                  <a:lnTo>
                    <a:pt x="1" y="6787"/>
                  </a:lnTo>
                  <a:cubicBezTo>
                    <a:pt x="1" y="6954"/>
                    <a:pt x="144" y="7073"/>
                    <a:pt x="310" y="7073"/>
                  </a:cubicBezTo>
                  <a:lnTo>
                    <a:pt x="7979" y="7073"/>
                  </a:lnTo>
                  <a:lnTo>
                    <a:pt x="7979" y="4811"/>
                  </a:lnTo>
                  <a:cubicBezTo>
                    <a:pt x="7979" y="4644"/>
                    <a:pt x="8122" y="4525"/>
                    <a:pt x="8288" y="4525"/>
                  </a:cubicBezTo>
                  <a:lnTo>
                    <a:pt x="10551" y="4525"/>
                  </a:lnTo>
                  <a:lnTo>
                    <a:pt x="10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8227015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6" y="0"/>
                  </a:moveTo>
                  <a:cubicBezTo>
                    <a:pt x="143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19" y="691"/>
                  </a:lnTo>
                  <a:lnTo>
                    <a:pt x="619" y="286"/>
                  </a:lnTo>
                  <a:lnTo>
                    <a:pt x="595" y="286"/>
                  </a:lnTo>
                  <a:cubicBezTo>
                    <a:pt x="595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8270042" y="2255720"/>
              <a:ext cx="22382" cy="24016"/>
            </a:xfrm>
            <a:custGeom>
              <a:avLst/>
              <a:gdLst/>
              <a:ahLst/>
              <a:cxnLst/>
              <a:rect l="l" t="t" r="r" b="b"/>
              <a:pathLst>
                <a:path w="644" h="691" extrusionOk="0"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43" y="691"/>
                  </a:lnTo>
                  <a:lnTo>
                    <a:pt x="643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8313069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7" y="0"/>
                  </a:moveTo>
                  <a:cubicBezTo>
                    <a:pt x="144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29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8356130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19" y="691"/>
                  </a:lnTo>
                  <a:lnTo>
                    <a:pt x="619" y="286"/>
                  </a:lnTo>
                  <a:lnTo>
                    <a:pt x="595" y="286"/>
                  </a:lnTo>
                  <a:cubicBezTo>
                    <a:pt x="595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8184788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8140927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310" y="0"/>
                  </a:moveTo>
                  <a:cubicBezTo>
                    <a:pt x="143" y="0"/>
                    <a:pt x="0" y="143"/>
                    <a:pt x="0" y="286"/>
                  </a:cubicBezTo>
                  <a:lnTo>
                    <a:pt x="0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8098699" y="2255720"/>
              <a:ext cx="21548" cy="24016"/>
            </a:xfrm>
            <a:custGeom>
              <a:avLst/>
              <a:gdLst/>
              <a:ahLst/>
              <a:cxnLst/>
              <a:rect l="l" t="t" r="r" b="b"/>
              <a:pathLst>
                <a:path w="620" h="691" extrusionOk="0">
                  <a:moveTo>
                    <a:pt x="287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691"/>
                  </a:lnTo>
                  <a:lnTo>
                    <a:pt x="620" y="691"/>
                  </a:lnTo>
                  <a:lnTo>
                    <a:pt x="620" y="286"/>
                  </a:lnTo>
                  <a:lnTo>
                    <a:pt x="596" y="286"/>
                  </a:lnTo>
                  <a:cubicBezTo>
                    <a:pt x="596" y="119"/>
                    <a:pt x="453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5"/>
          <p:cNvGrpSpPr/>
          <p:nvPr/>
        </p:nvGrpSpPr>
        <p:grpSpPr>
          <a:xfrm>
            <a:off x="760118" y="2912834"/>
            <a:ext cx="289753" cy="365032"/>
            <a:chOff x="723296" y="2912817"/>
            <a:chExt cx="289753" cy="365032"/>
          </a:xfrm>
        </p:grpSpPr>
        <p:sp>
          <p:nvSpPr>
            <p:cNvPr id="754" name="Google Shape;754;p45"/>
            <p:cNvSpPr/>
            <p:nvPr/>
          </p:nvSpPr>
          <p:spPr>
            <a:xfrm>
              <a:off x="959213" y="3027856"/>
              <a:ext cx="53835" cy="206966"/>
            </a:xfrm>
            <a:custGeom>
              <a:avLst/>
              <a:gdLst/>
              <a:ahLst/>
              <a:cxnLst/>
              <a:rect l="l" t="t" r="r" b="b"/>
              <a:pathLst>
                <a:path w="1549" h="5955" extrusionOk="0">
                  <a:moveTo>
                    <a:pt x="0" y="1"/>
                  </a:moveTo>
                  <a:lnTo>
                    <a:pt x="0" y="120"/>
                  </a:lnTo>
                  <a:lnTo>
                    <a:pt x="0" y="5955"/>
                  </a:lnTo>
                  <a:lnTo>
                    <a:pt x="1238" y="5955"/>
                  </a:lnTo>
                  <a:cubicBezTo>
                    <a:pt x="1381" y="5955"/>
                    <a:pt x="1548" y="5835"/>
                    <a:pt x="1548" y="5645"/>
                  </a:cubicBezTo>
                  <a:lnTo>
                    <a:pt x="1548" y="692"/>
                  </a:lnTo>
                  <a:cubicBezTo>
                    <a:pt x="1548" y="620"/>
                    <a:pt x="1548" y="572"/>
                    <a:pt x="1477" y="501"/>
                  </a:cubicBezTo>
                  <a:lnTo>
                    <a:pt x="1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843339" y="2912817"/>
              <a:ext cx="169709" cy="94395"/>
            </a:xfrm>
            <a:custGeom>
              <a:avLst/>
              <a:gdLst/>
              <a:ahLst/>
              <a:cxnLst/>
              <a:rect l="l" t="t" r="r" b="b"/>
              <a:pathLst>
                <a:path w="4883" h="2716" extrusionOk="0">
                  <a:moveTo>
                    <a:pt x="286" y="1"/>
                  </a:moveTo>
                  <a:cubicBezTo>
                    <a:pt x="143" y="1"/>
                    <a:pt x="0" y="120"/>
                    <a:pt x="0" y="310"/>
                  </a:cubicBezTo>
                  <a:lnTo>
                    <a:pt x="0" y="1882"/>
                  </a:lnTo>
                  <a:lnTo>
                    <a:pt x="1786" y="1882"/>
                  </a:lnTo>
                  <a:cubicBezTo>
                    <a:pt x="2381" y="1882"/>
                    <a:pt x="2882" y="2239"/>
                    <a:pt x="3144" y="2716"/>
                  </a:cubicBezTo>
                  <a:lnTo>
                    <a:pt x="4477" y="2716"/>
                  </a:lnTo>
                  <a:lnTo>
                    <a:pt x="4811" y="2239"/>
                  </a:lnTo>
                  <a:cubicBezTo>
                    <a:pt x="4834" y="2168"/>
                    <a:pt x="4882" y="2120"/>
                    <a:pt x="4882" y="2049"/>
                  </a:cubicBezTo>
                  <a:lnTo>
                    <a:pt x="4882" y="310"/>
                  </a:lnTo>
                  <a:cubicBezTo>
                    <a:pt x="4882" y="215"/>
                    <a:pt x="4834" y="120"/>
                    <a:pt x="4763" y="96"/>
                  </a:cubicBezTo>
                  <a:cubicBezTo>
                    <a:pt x="4691" y="25"/>
                    <a:pt x="4644" y="1"/>
                    <a:pt x="4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723296" y="2999739"/>
              <a:ext cx="213604" cy="278110"/>
            </a:xfrm>
            <a:custGeom>
              <a:avLst/>
              <a:gdLst/>
              <a:ahLst/>
              <a:cxnLst/>
              <a:rect l="l" t="t" r="r" b="b"/>
              <a:pathLst>
                <a:path w="6146" h="8002" extrusionOk="0">
                  <a:moveTo>
                    <a:pt x="3097" y="1381"/>
                  </a:moveTo>
                  <a:cubicBezTo>
                    <a:pt x="4168" y="1381"/>
                    <a:pt x="5026" y="2239"/>
                    <a:pt x="5026" y="3310"/>
                  </a:cubicBezTo>
                  <a:cubicBezTo>
                    <a:pt x="5026" y="4382"/>
                    <a:pt x="4168" y="5239"/>
                    <a:pt x="3097" y="5239"/>
                  </a:cubicBezTo>
                  <a:cubicBezTo>
                    <a:pt x="2025" y="5239"/>
                    <a:pt x="1144" y="4382"/>
                    <a:pt x="1144" y="3310"/>
                  </a:cubicBezTo>
                  <a:cubicBezTo>
                    <a:pt x="1144" y="2763"/>
                    <a:pt x="1358" y="2286"/>
                    <a:pt x="1716" y="1929"/>
                  </a:cubicBezTo>
                  <a:cubicBezTo>
                    <a:pt x="2073" y="1572"/>
                    <a:pt x="2549" y="1381"/>
                    <a:pt x="3097" y="1381"/>
                  </a:cubicBezTo>
                  <a:close/>
                  <a:moveTo>
                    <a:pt x="4430" y="6049"/>
                  </a:moveTo>
                  <a:cubicBezTo>
                    <a:pt x="4573" y="6049"/>
                    <a:pt x="4716" y="6168"/>
                    <a:pt x="4716" y="6335"/>
                  </a:cubicBezTo>
                  <a:cubicBezTo>
                    <a:pt x="4716" y="6525"/>
                    <a:pt x="4573" y="6644"/>
                    <a:pt x="4430" y="6644"/>
                  </a:cubicBezTo>
                  <a:lnTo>
                    <a:pt x="1787" y="6644"/>
                  </a:lnTo>
                  <a:cubicBezTo>
                    <a:pt x="1620" y="6644"/>
                    <a:pt x="1477" y="6525"/>
                    <a:pt x="1477" y="6335"/>
                  </a:cubicBezTo>
                  <a:cubicBezTo>
                    <a:pt x="1477" y="6192"/>
                    <a:pt x="1597" y="6049"/>
                    <a:pt x="1787" y="6049"/>
                  </a:cubicBezTo>
                  <a:close/>
                  <a:moveTo>
                    <a:pt x="287" y="0"/>
                  </a:moveTo>
                  <a:cubicBezTo>
                    <a:pt x="144" y="0"/>
                    <a:pt x="1" y="119"/>
                    <a:pt x="1" y="310"/>
                  </a:cubicBezTo>
                  <a:lnTo>
                    <a:pt x="1" y="7716"/>
                  </a:lnTo>
                  <a:cubicBezTo>
                    <a:pt x="1" y="7859"/>
                    <a:pt x="120" y="8002"/>
                    <a:pt x="287" y="8002"/>
                  </a:cubicBezTo>
                  <a:lnTo>
                    <a:pt x="5240" y="8002"/>
                  </a:lnTo>
                  <a:cubicBezTo>
                    <a:pt x="5740" y="8002"/>
                    <a:pt x="6145" y="7597"/>
                    <a:pt x="6145" y="7097"/>
                  </a:cubicBezTo>
                  <a:lnTo>
                    <a:pt x="6145" y="929"/>
                  </a:lnTo>
                  <a:cubicBezTo>
                    <a:pt x="6145" y="429"/>
                    <a:pt x="5740" y="0"/>
                    <a:pt x="5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857380" y="3077521"/>
              <a:ext cx="17412" cy="26518"/>
            </a:xfrm>
            <a:custGeom>
              <a:avLst/>
              <a:gdLst/>
              <a:ahLst/>
              <a:cxnLst/>
              <a:rect l="l" t="t" r="r" b="b"/>
              <a:pathLst>
                <a:path w="501" h="763" extrusionOk="0">
                  <a:moveTo>
                    <a:pt x="1" y="1"/>
                  </a:moveTo>
                  <a:cubicBezTo>
                    <a:pt x="72" y="239"/>
                    <a:pt x="96" y="501"/>
                    <a:pt x="120" y="763"/>
                  </a:cubicBezTo>
                  <a:lnTo>
                    <a:pt x="501" y="763"/>
                  </a:lnTo>
                  <a:cubicBezTo>
                    <a:pt x="430" y="453"/>
                    <a:pt x="239" y="16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857380" y="3125552"/>
              <a:ext cx="17412" cy="27317"/>
            </a:xfrm>
            <a:custGeom>
              <a:avLst/>
              <a:gdLst/>
              <a:ahLst/>
              <a:cxnLst/>
              <a:rect l="l" t="t" r="r" b="b"/>
              <a:pathLst>
                <a:path w="501" h="786" extrusionOk="0">
                  <a:moveTo>
                    <a:pt x="120" y="0"/>
                  </a:moveTo>
                  <a:cubicBezTo>
                    <a:pt x="96" y="286"/>
                    <a:pt x="72" y="548"/>
                    <a:pt x="1" y="786"/>
                  </a:cubicBezTo>
                  <a:cubicBezTo>
                    <a:pt x="239" y="595"/>
                    <a:pt x="430" y="333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820992" y="3070083"/>
              <a:ext cx="19046" cy="33956"/>
            </a:xfrm>
            <a:custGeom>
              <a:avLst/>
              <a:gdLst/>
              <a:ahLst/>
              <a:cxnLst/>
              <a:rect l="l" t="t" r="r" b="b"/>
              <a:pathLst>
                <a:path w="548" h="977" extrusionOk="0">
                  <a:moveTo>
                    <a:pt x="286" y="0"/>
                  </a:moveTo>
                  <a:cubicBezTo>
                    <a:pt x="191" y="96"/>
                    <a:pt x="48" y="453"/>
                    <a:pt x="0" y="977"/>
                  </a:cubicBezTo>
                  <a:lnTo>
                    <a:pt x="548" y="977"/>
                  </a:lnTo>
                  <a:cubicBezTo>
                    <a:pt x="476" y="453"/>
                    <a:pt x="357" y="96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820992" y="3125552"/>
              <a:ext cx="19046" cy="34790"/>
            </a:xfrm>
            <a:custGeom>
              <a:avLst/>
              <a:gdLst/>
              <a:ahLst/>
              <a:cxnLst/>
              <a:rect l="l" t="t" r="r" b="b"/>
              <a:pathLst>
                <a:path w="548" h="1001" extrusionOk="0">
                  <a:moveTo>
                    <a:pt x="0" y="0"/>
                  </a:moveTo>
                  <a:cubicBezTo>
                    <a:pt x="48" y="548"/>
                    <a:pt x="191" y="881"/>
                    <a:pt x="286" y="1000"/>
                  </a:cubicBezTo>
                  <a:cubicBezTo>
                    <a:pt x="357" y="905"/>
                    <a:pt x="524" y="548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786202" y="3125552"/>
              <a:ext cx="17412" cy="27317"/>
            </a:xfrm>
            <a:custGeom>
              <a:avLst/>
              <a:gdLst/>
              <a:ahLst/>
              <a:cxnLst/>
              <a:rect l="l" t="t" r="r" b="b"/>
              <a:pathLst>
                <a:path w="501" h="786" extrusionOk="0">
                  <a:moveTo>
                    <a:pt x="1" y="0"/>
                  </a:moveTo>
                  <a:cubicBezTo>
                    <a:pt x="48" y="333"/>
                    <a:pt x="239" y="595"/>
                    <a:pt x="501" y="786"/>
                  </a:cubicBezTo>
                  <a:cubicBezTo>
                    <a:pt x="453" y="548"/>
                    <a:pt x="406" y="286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786202" y="3077521"/>
              <a:ext cx="17412" cy="26518"/>
            </a:xfrm>
            <a:custGeom>
              <a:avLst/>
              <a:gdLst/>
              <a:ahLst/>
              <a:cxnLst/>
              <a:rect l="l" t="t" r="r" b="b"/>
              <a:pathLst>
                <a:path w="501" h="763" extrusionOk="0">
                  <a:moveTo>
                    <a:pt x="501" y="1"/>
                  </a:moveTo>
                  <a:lnTo>
                    <a:pt x="501" y="1"/>
                  </a:lnTo>
                  <a:cubicBezTo>
                    <a:pt x="239" y="167"/>
                    <a:pt x="48" y="453"/>
                    <a:pt x="1" y="763"/>
                  </a:cubicBezTo>
                  <a:lnTo>
                    <a:pt x="382" y="763"/>
                  </a:lnTo>
                  <a:cubicBezTo>
                    <a:pt x="382" y="477"/>
                    <a:pt x="453" y="239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5"/>
          <p:cNvGrpSpPr/>
          <p:nvPr/>
        </p:nvGrpSpPr>
        <p:grpSpPr>
          <a:xfrm>
            <a:off x="1448355" y="2912834"/>
            <a:ext cx="366700" cy="365032"/>
            <a:chOff x="1439250" y="2912817"/>
            <a:chExt cx="366700" cy="365032"/>
          </a:xfrm>
        </p:grpSpPr>
        <p:sp>
          <p:nvSpPr>
            <p:cNvPr id="764" name="Google Shape;764;p45"/>
            <p:cNvSpPr/>
            <p:nvPr/>
          </p:nvSpPr>
          <p:spPr>
            <a:xfrm>
              <a:off x="1439250" y="3180987"/>
              <a:ext cx="365866" cy="96862"/>
            </a:xfrm>
            <a:custGeom>
              <a:avLst/>
              <a:gdLst/>
              <a:ahLst/>
              <a:cxnLst/>
              <a:rect l="l" t="t" r="r" b="b"/>
              <a:pathLst>
                <a:path w="10527" h="2787" extrusionOk="0">
                  <a:moveTo>
                    <a:pt x="6859" y="1120"/>
                  </a:moveTo>
                  <a:cubicBezTo>
                    <a:pt x="7454" y="1120"/>
                    <a:pt x="8145" y="1406"/>
                    <a:pt x="8598" y="1549"/>
                  </a:cubicBezTo>
                  <a:cubicBezTo>
                    <a:pt x="8740" y="1644"/>
                    <a:pt x="8836" y="1810"/>
                    <a:pt x="8764" y="1953"/>
                  </a:cubicBezTo>
                  <a:cubicBezTo>
                    <a:pt x="8726" y="2086"/>
                    <a:pt x="8598" y="2158"/>
                    <a:pt x="8475" y="2158"/>
                  </a:cubicBezTo>
                  <a:cubicBezTo>
                    <a:pt x="8444" y="2158"/>
                    <a:pt x="8412" y="2154"/>
                    <a:pt x="8383" y="2144"/>
                  </a:cubicBezTo>
                  <a:cubicBezTo>
                    <a:pt x="7955" y="2001"/>
                    <a:pt x="7359" y="1763"/>
                    <a:pt x="6859" y="1763"/>
                  </a:cubicBezTo>
                  <a:cubicBezTo>
                    <a:pt x="6669" y="1763"/>
                    <a:pt x="6430" y="1834"/>
                    <a:pt x="6145" y="1930"/>
                  </a:cubicBezTo>
                  <a:cubicBezTo>
                    <a:pt x="5859" y="2049"/>
                    <a:pt x="5549" y="2168"/>
                    <a:pt x="5240" y="2168"/>
                  </a:cubicBezTo>
                  <a:cubicBezTo>
                    <a:pt x="4906" y="2168"/>
                    <a:pt x="4597" y="2049"/>
                    <a:pt x="4311" y="1930"/>
                  </a:cubicBezTo>
                  <a:cubicBezTo>
                    <a:pt x="4073" y="1834"/>
                    <a:pt x="3835" y="1763"/>
                    <a:pt x="3596" y="1763"/>
                  </a:cubicBezTo>
                  <a:cubicBezTo>
                    <a:pt x="3168" y="1763"/>
                    <a:pt x="2930" y="1834"/>
                    <a:pt x="2406" y="2025"/>
                  </a:cubicBezTo>
                  <a:cubicBezTo>
                    <a:pt x="2310" y="2049"/>
                    <a:pt x="2191" y="2072"/>
                    <a:pt x="2072" y="2144"/>
                  </a:cubicBezTo>
                  <a:cubicBezTo>
                    <a:pt x="2049" y="2144"/>
                    <a:pt x="2025" y="2168"/>
                    <a:pt x="1977" y="2168"/>
                  </a:cubicBezTo>
                  <a:cubicBezTo>
                    <a:pt x="1858" y="2168"/>
                    <a:pt x="1739" y="2072"/>
                    <a:pt x="1691" y="1953"/>
                  </a:cubicBezTo>
                  <a:cubicBezTo>
                    <a:pt x="1620" y="1810"/>
                    <a:pt x="1715" y="1644"/>
                    <a:pt x="1858" y="1572"/>
                  </a:cubicBezTo>
                  <a:cubicBezTo>
                    <a:pt x="1977" y="1549"/>
                    <a:pt x="2096" y="1477"/>
                    <a:pt x="2191" y="1453"/>
                  </a:cubicBezTo>
                  <a:cubicBezTo>
                    <a:pt x="2763" y="1239"/>
                    <a:pt x="3073" y="1120"/>
                    <a:pt x="3596" y="1120"/>
                  </a:cubicBezTo>
                  <a:cubicBezTo>
                    <a:pt x="3906" y="1120"/>
                    <a:pt x="4216" y="1239"/>
                    <a:pt x="4501" y="1358"/>
                  </a:cubicBezTo>
                  <a:cubicBezTo>
                    <a:pt x="4740" y="1453"/>
                    <a:pt x="4978" y="1549"/>
                    <a:pt x="5216" y="1549"/>
                  </a:cubicBezTo>
                  <a:cubicBezTo>
                    <a:pt x="5430" y="1549"/>
                    <a:pt x="5668" y="1453"/>
                    <a:pt x="5930" y="1358"/>
                  </a:cubicBezTo>
                  <a:cubicBezTo>
                    <a:pt x="6240" y="1239"/>
                    <a:pt x="6526" y="1120"/>
                    <a:pt x="6859" y="1120"/>
                  </a:cubicBezTo>
                  <a:close/>
                  <a:moveTo>
                    <a:pt x="2787" y="1"/>
                  </a:moveTo>
                  <a:cubicBezTo>
                    <a:pt x="1882" y="1"/>
                    <a:pt x="1024" y="334"/>
                    <a:pt x="215" y="620"/>
                  </a:cubicBezTo>
                  <a:lnTo>
                    <a:pt x="191" y="620"/>
                  </a:lnTo>
                  <a:cubicBezTo>
                    <a:pt x="72" y="691"/>
                    <a:pt x="0" y="763"/>
                    <a:pt x="0" y="929"/>
                  </a:cubicBezTo>
                  <a:lnTo>
                    <a:pt x="0" y="2501"/>
                  </a:lnTo>
                  <a:cubicBezTo>
                    <a:pt x="0" y="2668"/>
                    <a:pt x="143" y="2787"/>
                    <a:pt x="286" y="2787"/>
                  </a:cubicBezTo>
                  <a:lnTo>
                    <a:pt x="10241" y="2787"/>
                  </a:lnTo>
                  <a:cubicBezTo>
                    <a:pt x="10407" y="2787"/>
                    <a:pt x="10526" y="2644"/>
                    <a:pt x="10526" y="2501"/>
                  </a:cubicBezTo>
                  <a:lnTo>
                    <a:pt x="10526" y="929"/>
                  </a:lnTo>
                  <a:cubicBezTo>
                    <a:pt x="10503" y="810"/>
                    <a:pt x="10431" y="691"/>
                    <a:pt x="10312" y="620"/>
                  </a:cubicBezTo>
                  <a:lnTo>
                    <a:pt x="10241" y="596"/>
                  </a:lnTo>
                  <a:cubicBezTo>
                    <a:pt x="9455" y="334"/>
                    <a:pt x="8621" y="1"/>
                    <a:pt x="7740" y="1"/>
                  </a:cubicBezTo>
                  <a:cubicBezTo>
                    <a:pt x="7264" y="1"/>
                    <a:pt x="6811" y="167"/>
                    <a:pt x="6383" y="334"/>
                  </a:cubicBezTo>
                  <a:cubicBezTo>
                    <a:pt x="6002" y="477"/>
                    <a:pt x="5621" y="620"/>
                    <a:pt x="5263" y="620"/>
                  </a:cubicBezTo>
                  <a:cubicBezTo>
                    <a:pt x="4906" y="620"/>
                    <a:pt x="4525" y="477"/>
                    <a:pt x="4120" y="334"/>
                  </a:cubicBezTo>
                  <a:cubicBezTo>
                    <a:pt x="3716" y="167"/>
                    <a:pt x="3263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1709053" y="3041932"/>
              <a:ext cx="96897" cy="44730"/>
            </a:xfrm>
            <a:custGeom>
              <a:avLst/>
              <a:gdLst/>
              <a:ahLst/>
              <a:cxnLst/>
              <a:rect l="l" t="t" r="r" b="b"/>
              <a:pathLst>
                <a:path w="2788" h="1287" extrusionOk="0">
                  <a:moveTo>
                    <a:pt x="358" y="1"/>
                  </a:moveTo>
                  <a:cubicBezTo>
                    <a:pt x="168" y="1"/>
                    <a:pt x="49" y="167"/>
                    <a:pt x="49" y="310"/>
                  </a:cubicBezTo>
                  <a:cubicBezTo>
                    <a:pt x="1" y="453"/>
                    <a:pt x="144" y="596"/>
                    <a:pt x="287" y="596"/>
                  </a:cubicBezTo>
                  <a:cubicBezTo>
                    <a:pt x="644" y="596"/>
                    <a:pt x="954" y="810"/>
                    <a:pt x="1096" y="1120"/>
                  </a:cubicBezTo>
                  <a:cubicBezTo>
                    <a:pt x="1144" y="1215"/>
                    <a:pt x="1239" y="1287"/>
                    <a:pt x="1382" y="1287"/>
                  </a:cubicBezTo>
                  <a:cubicBezTo>
                    <a:pt x="1454" y="1287"/>
                    <a:pt x="1525" y="1263"/>
                    <a:pt x="1573" y="1239"/>
                  </a:cubicBezTo>
                  <a:cubicBezTo>
                    <a:pt x="1620" y="1191"/>
                    <a:pt x="1668" y="1144"/>
                    <a:pt x="1692" y="1120"/>
                  </a:cubicBezTo>
                  <a:cubicBezTo>
                    <a:pt x="1835" y="787"/>
                    <a:pt x="2144" y="596"/>
                    <a:pt x="2502" y="596"/>
                  </a:cubicBezTo>
                  <a:cubicBezTo>
                    <a:pt x="2668" y="596"/>
                    <a:pt x="2787" y="453"/>
                    <a:pt x="2787" y="310"/>
                  </a:cubicBezTo>
                  <a:cubicBezTo>
                    <a:pt x="2787" y="120"/>
                    <a:pt x="2644" y="1"/>
                    <a:pt x="2502" y="1"/>
                  </a:cubicBezTo>
                  <a:cubicBezTo>
                    <a:pt x="2073" y="1"/>
                    <a:pt x="1692" y="191"/>
                    <a:pt x="1430" y="477"/>
                  </a:cubicBezTo>
                  <a:cubicBezTo>
                    <a:pt x="1144" y="191"/>
                    <a:pt x="763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473170" y="3074219"/>
              <a:ext cx="97696" cy="44730"/>
            </a:xfrm>
            <a:custGeom>
              <a:avLst/>
              <a:gdLst/>
              <a:ahLst/>
              <a:cxnLst/>
              <a:rect l="l" t="t" r="r" b="b"/>
              <a:pathLst>
                <a:path w="2811" h="1287" extrusionOk="0">
                  <a:moveTo>
                    <a:pt x="382" y="1"/>
                  </a:moveTo>
                  <a:cubicBezTo>
                    <a:pt x="215" y="1"/>
                    <a:pt x="96" y="143"/>
                    <a:pt x="96" y="286"/>
                  </a:cubicBezTo>
                  <a:cubicBezTo>
                    <a:pt x="1" y="477"/>
                    <a:pt x="144" y="596"/>
                    <a:pt x="334" y="596"/>
                  </a:cubicBezTo>
                  <a:cubicBezTo>
                    <a:pt x="691" y="596"/>
                    <a:pt x="977" y="810"/>
                    <a:pt x="1120" y="1096"/>
                  </a:cubicBezTo>
                  <a:cubicBezTo>
                    <a:pt x="1192" y="1215"/>
                    <a:pt x="1311" y="1286"/>
                    <a:pt x="1430" y="1286"/>
                  </a:cubicBezTo>
                  <a:cubicBezTo>
                    <a:pt x="1549" y="1286"/>
                    <a:pt x="1668" y="1215"/>
                    <a:pt x="1716" y="1096"/>
                  </a:cubicBezTo>
                  <a:cubicBezTo>
                    <a:pt x="1882" y="763"/>
                    <a:pt x="2168" y="596"/>
                    <a:pt x="2525" y="596"/>
                  </a:cubicBezTo>
                  <a:cubicBezTo>
                    <a:pt x="2692" y="596"/>
                    <a:pt x="2811" y="453"/>
                    <a:pt x="2811" y="286"/>
                  </a:cubicBezTo>
                  <a:cubicBezTo>
                    <a:pt x="2811" y="120"/>
                    <a:pt x="2668" y="1"/>
                    <a:pt x="2525" y="1"/>
                  </a:cubicBezTo>
                  <a:cubicBezTo>
                    <a:pt x="2097" y="1"/>
                    <a:pt x="1716" y="191"/>
                    <a:pt x="1454" y="477"/>
                  </a:cubicBezTo>
                  <a:cubicBezTo>
                    <a:pt x="1192" y="191"/>
                    <a:pt x="811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1560093" y="2912817"/>
              <a:ext cx="119210" cy="53001"/>
            </a:xfrm>
            <a:custGeom>
              <a:avLst/>
              <a:gdLst/>
              <a:ahLst/>
              <a:cxnLst/>
              <a:rect l="l" t="t" r="r" b="b"/>
              <a:pathLst>
                <a:path w="3430" h="1525" extrusionOk="0">
                  <a:moveTo>
                    <a:pt x="334" y="1"/>
                  </a:moveTo>
                  <a:cubicBezTo>
                    <a:pt x="143" y="1"/>
                    <a:pt x="24" y="144"/>
                    <a:pt x="24" y="310"/>
                  </a:cubicBezTo>
                  <a:cubicBezTo>
                    <a:pt x="0" y="453"/>
                    <a:pt x="143" y="596"/>
                    <a:pt x="334" y="596"/>
                  </a:cubicBezTo>
                  <a:cubicBezTo>
                    <a:pt x="810" y="596"/>
                    <a:pt x="1215" y="858"/>
                    <a:pt x="1429" y="1311"/>
                  </a:cubicBezTo>
                  <a:cubicBezTo>
                    <a:pt x="1453" y="1406"/>
                    <a:pt x="1525" y="1453"/>
                    <a:pt x="1596" y="1501"/>
                  </a:cubicBezTo>
                  <a:cubicBezTo>
                    <a:pt x="1644" y="1525"/>
                    <a:pt x="1691" y="1525"/>
                    <a:pt x="1715" y="1525"/>
                  </a:cubicBezTo>
                  <a:cubicBezTo>
                    <a:pt x="1763" y="1525"/>
                    <a:pt x="1810" y="1525"/>
                    <a:pt x="1834" y="1501"/>
                  </a:cubicBezTo>
                  <a:cubicBezTo>
                    <a:pt x="1929" y="1453"/>
                    <a:pt x="2001" y="1406"/>
                    <a:pt x="2025" y="1311"/>
                  </a:cubicBezTo>
                  <a:cubicBezTo>
                    <a:pt x="2239" y="906"/>
                    <a:pt x="2644" y="596"/>
                    <a:pt x="3120" y="596"/>
                  </a:cubicBezTo>
                  <a:cubicBezTo>
                    <a:pt x="3287" y="596"/>
                    <a:pt x="3430" y="453"/>
                    <a:pt x="3430" y="310"/>
                  </a:cubicBezTo>
                  <a:cubicBezTo>
                    <a:pt x="3430" y="120"/>
                    <a:pt x="3263" y="1"/>
                    <a:pt x="3120" y="1"/>
                  </a:cubicBezTo>
                  <a:cubicBezTo>
                    <a:pt x="2572" y="1"/>
                    <a:pt x="2072" y="239"/>
                    <a:pt x="1715" y="668"/>
                  </a:cubicBezTo>
                  <a:cubicBezTo>
                    <a:pt x="1405" y="263"/>
                    <a:pt x="88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2240458" y="2912834"/>
            <a:ext cx="264868" cy="365032"/>
            <a:chOff x="2189959" y="2912817"/>
            <a:chExt cx="264868" cy="365032"/>
          </a:xfrm>
        </p:grpSpPr>
        <p:sp>
          <p:nvSpPr>
            <p:cNvPr id="769" name="Google Shape;769;p45"/>
            <p:cNvSpPr/>
            <p:nvPr/>
          </p:nvSpPr>
          <p:spPr>
            <a:xfrm>
              <a:off x="2378644" y="3141470"/>
              <a:ext cx="38960" cy="38717"/>
            </a:xfrm>
            <a:custGeom>
              <a:avLst/>
              <a:gdLst/>
              <a:ahLst/>
              <a:cxnLst/>
              <a:rect l="l" t="t" r="r" b="b"/>
              <a:pathLst>
                <a:path w="1121" h="1114" extrusionOk="0">
                  <a:moveTo>
                    <a:pt x="334" y="0"/>
                  </a:moveTo>
                  <a:cubicBezTo>
                    <a:pt x="257" y="0"/>
                    <a:pt x="180" y="30"/>
                    <a:pt x="120" y="90"/>
                  </a:cubicBezTo>
                  <a:cubicBezTo>
                    <a:pt x="1" y="209"/>
                    <a:pt x="1" y="423"/>
                    <a:pt x="120" y="542"/>
                  </a:cubicBezTo>
                  <a:lnTo>
                    <a:pt x="596" y="1018"/>
                  </a:lnTo>
                  <a:cubicBezTo>
                    <a:pt x="644" y="1066"/>
                    <a:pt x="739" y="1114"/>
                    <a:pt x="787" y="1114"/>
                  </a:cubicBezTo>
                  <a:cubicBezTo>
                    <a:pt x="882" y="1114"/>
                    <a:pt x="953" y="1066"/>
                    <a:pt x="1001" y="1018"/>
                  </a:cubicBezTo>
                  <a:cubicBezTo>
                    <a:pt x="1120" y="899"/>
                    <a:pt x="1120" y="685"/>
                    <a:pt x="1001" y="566"/>
                  </a:cubicBezTo>
                  <a:lnTo>
                    <a:pt x="549" y="90"/>
                  </a:lnTo>
                  <a:cubicBezTo>
                    <a:pt x="489" y="30"/>
                    <a:pt x="41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2330647" y="3173028"/>
              <a:ext cx="30654" cy="42749"/>
            </a:xfrm>
            <a:custGeom>
              <a:avLst/>
              <a:gdLst/>
              <a:ahLst/>
              <a:cxnLst/>
              <a:rect l="l" t="t" r="r" b="b"/>
              <a:pathLst>
                <a:path w="882" h="1230" extrusionOk="0">
                  <a:moveTo>
                    <a:pt x="331" y="1"/>
                  </a:moveTo>
                  <a:cubicBezTo>
                    <a:pt x="299" y="1"/>
                    <a:pt x="268" y="6"/>
                    <a:pt x="239" y="15"/>
                  </a:cubicBezTo>
                  <a:cubicBezTo>
                    <a:pt x="96" y="87"/>
                    <a:pt x="1" y="253"/>
                    <a:pt x="48" y="396"/>
                  </a:cubicBezTo>
                  <a:lnTo>
                    <a:pt x="263" y="1039"/>
                  </a:lnTo>
                  <a:cubicBezTo>
                    <a:pt x="334" y="1158"/>
                    <a:pt x="406" y="1230"/>
                    <a:pt x="572" y="1230"/>
                  </a:cubicBezTo>
                  <a:cubicBezTo>
                    <a:pt x="596" y="1230"/>
                    <a:pt x="620" y="1230"/>
                    <a:pt x="644" y="1206"/>
                  </a:cubicBezTo>
                  <a:cubicBezTo>
                    <a:pt x="810" y="1158"/>
                    <a:pt x="882" y="968"/>
                    <a:pt x="834" y="825"/>
                  </a:cubicBezTo>
                  <a:lnTo>
                    <a:pt x="620" y="206"/>
                  </a:lnTo>
                  <a:cubicBezTo>
                    <a:pt x="582" y="73"/>
                    <a:pt x="454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2408464" y="3086523"/>
              <a:ext cx="46363" cy="27456"/>
            </a:xfrm>
            <a:custGeom>
              <a:avLst/>
              <a:gdLst/>
              <a:ahLst/>
              <a:cxnLst/>
              <a:rect l="l" t="t" r="r" b="b"/>
              <a:pathLst>
                <a:path w="1334" h="790" extrusionOk="0">
                  <a:moveTo>
                    <a:pt x="354" y="0"/>
                  </a:moveTo>
                  <a:cubicBezTo>
                    <a:pt x="206" y="0"/>
                    <a:pt x="67" y="92"/>
                    <a:pt x="24" y="242"/>
                  </a:cubicBezTo>
                  <a:cubicBezTo>
                    <a:pt x="0" y="432"/>
                    <a:pt x="72" y="575"/>
                    <a:pt x="262" y="623"/>
                  </a:cubicBezTo>
                  <a:lnTo>
                    <a:pt x="905" y="790"/>
                  </a:lnTo>
                  <a:lnTo>
                    <a:pt x="977" y="790"/>
                  </a:lnTo>
                  <a:cubicBezTo>
                    <a:pt x="1120" y="790"/>
                    <a:pt x="1239" y="694"/>
                    <a:pt x="1262" y="551"/>
                  </a:cubicBezTo>
                  <a:cubicBezTo>
                    <a:pt x="1334" y="361"/>
                    <a:pt x="1239" y="218"/>
                    <a:pt x="1072" y="147"/>
                  </a:cubicBezTo>
                  <a:lnTo>
                    <a:pt x="405" y="4"/>
                  </a:lnTo>
                  <a:cubicBezTo>
                    <a:pt x="388" y="1"/>
                    <a:pt x="371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2407630" y="3016734"/>
              <a:ext cx="47197" cy="27734"/>
            </a:xfrm>
            <a:custGeom>
              <a:avLst/>
              <a:gdLst/>
              <a:ahLst/>
              <a:cxnLst/>
              <a:rect l="l" t="t" r="r" b="b"/>
              <a:pathLst>
                <a:path w="1358" h="798" extrusionOk="0">
                  <a:moveTo>
                    <a:pt x="989" y="1"/>
                  </a:moveTo>
                  <a:cubicBezTo>
                    <a:pt x="963" y="1"/>
                    <a:pt x="934" y="4"/>
                    <a:pt x="905" y="11"/>
                  </a:cubicBezTo>
                  <a:lnTo>
                    <a:pt x="262" y="202"/>
                  </a:lnTo>
                  <a:cubicBezTo>
                    <a:pt x="72" y="249"/>
                    <a:pt x="0" y="416"/>
                    <a:pt x="48" y="583"/>
                  </a:cubicBezTo>
                  <a:cubicBezTo>
                    <a:pt x="72" y="726"/>
                    <a:pt x="191" y="797"/>
                    <a:pt x="334" y="797"/>
                  </a:cubicBezTo>
                  <a:lnTo>
                    <a:pt x="429" y="797"/>
                  </a:lnTo>
                  <a:lnTo>
                    <a:pt x="1096" y="607"/>
                  </a:lnTo>
                  <a:cubicBezTo>
                    <a:pt x="1239" y="559"/>
                    <a:pt x="1358" y="416"/>
                    <a:pt x="1286" y="226"/>
                  </a:cubicBezTo>
                  <a:cubicBezTo>
                    <a:pt x="1246" y="105"/>
                    <a:pt x="1137" y="1"/>
                    <a:pt x="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2374508" y="2951916"/>
              <a:ext cx="39760" cy="38752"/>
            </a:xfrm>
            <a:custGeom>
              <a:avLst/>
              <a:gdLst/>
              <a:ahLst/>
              <a:cxnLst/>
              <a:rect l="l" t="t" r="r" b="b"/>
              <a:pathLst>
                <a:path w="1144" h="1115" extrusionOk="0">
                  <a:moveTo>
                    <a:pt x="802" y="1"/>
                  </a:moveTo>
                  <a:cubicBezTo>
                    <a:pt x="721" y="1"/>
                    <a:pt x="644" y="31"/>
                    <a:pt x="596" y="90"/>
                  </a:cubicBezTo>
                  <a:lnTo>
                    <a:pt x="96" y="567"/>
                  </a:lnTo>
                  <a:cubicBezTo>
                    <a:pt x="1" y="686"/>
                    <a:pt x="1" y="900"/>
                    <a:pt x="96" y="1019"/>
                  </a:cubicBezTo>
                  <a:cubicBezTo>
                    <a:pt x="191" y="1090"/>
                    <a:pt x="263" y="1114"/>
                    <a:pt x="358" y="1114"/>
                  </a:cubicBezTo>
                  <a:cubicBezTo>
                    <a:pt x="430" y="1114"/>
                    <a:pt x="501" y="1090"/>
                    <a:pt x="549" y="1019"/>
                  </a:cubicBezTo>
                  <a:lnTo>
                    <a:pt x="1025" y="543"/>
                  </a:lnTo>
                  <a:cubicBezTo>
                    <a:pt x="1144" y="424"/>
                    <a:pt x="1144" y="209"/>
                    <a:pt x="1025" y="90"/>
                  </a:cubicBezTo>
                  <a:cubicBezTo>
                    <a:pt x="965" y="31"/>
                    <a:pt x="882" y="1"/>
                    <a:pt x="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2319074" y="2914902"/>
              <a:ext cx="28152" cy="44313"/>
            </a:xfrm>
            <a:custGeom>
              <a:avLst/>
              <a:gdLst/>
              <a:ahLst/>
              <a:cxnLst/>
              <a:rect l="l" t="t" r="r" b="b"/>
              <a:pathLst>
                <a:path w="810" h="1275" extrusionOk="0">
                  <a:moveTo>
                    <a:pt x="454" y="0"/>
                  </a:moveTo>
                  <a:cubicBezTo>
                    <a:pt x="311" y="0"/>
                    <a:pt x="206" y="92"/>
                    <a:pt x="167" y="250"/>
                  </a:cubicBezTo>
                  <a:lnTo>
                    <a:pt x="0" y="893"/>
                  </a:lnTo>
                  <a:cubicBezTo>
                    <a:pt x="0" y="1108"/>
                    <a:pt x="96" y="1251"/>
                    <a:pt x="286" y="1274"/>
                  </a:cubicBezTo>
                  <a:lnTo>
                    <a:pt x="334" y="1274"/>
                  </a:lnTo>
                  <a:cubicBezTo>
                    <a:pt x="477" y="1274"/>
                    <a:pt x="596" y="1203"/>
                    <a:pt x="643" y="1036"/>
                  </a:cubicBezTo>
                  <a:lnTo>
                    <a:pt x="786" y="393"/>
                  </a:lnTo>
                  <a:cubicBezTo>
                    <a:pt x="810" y="203"/>
                    <a:pt x="715" y="60"/>
                    <a:pt x="548" y="12"/>
                  </a:cubicBezTo>
                  <a:cubicBezTo>
                    <a:pt x="515" y="4"/>
                    <a:pt x="484" y="0"/>
                    <a:pt x="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2318240" y="2991468"/>
              <a:ext cx="62107" cy="153131"/>
            </a:xfrm>
            <a:custGeom>
              <a:avLst/>
              <a:gdLst/>
              <a:ahLst/>
              <a:cxnLst/>
              <a:rect l="l" t="t" r="r" b="b"/>
              <a:pathLst>
                <a:path w="1787" h="4406" extrusionOk="0">
                  <a:moveTo>
                    <a:pt x="0" y="0"/>
                  </a:moveTo>
                  <a:lnTo>
                    <a:pt x="0" y="4406"/>
                  </a:lnTo>
                  <a:cubicBezTo>
                    <a:pt x="1024" y="4191"/>
                    <a:pt x="1787" y="3310"/>
                    <a:pt x="1787" y="2215"/>
                  </a:cubicBezTo>
                  <a:cubicBezTo>
                    <a:pt x="1787" y="1143"/>
                    <a:pt x="1024" y="21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2243759" y="3205002"/>
              <a:ext cx="20714" cy="2071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cubicBezTo>
                    <a:pt x="0" y="429"/>
                    <a:pt x="143" y="596"/>
                    <a:pt x="286" y="596"/>
                  </a:cubicBezTo>
                  <a:cubicBezTo>
                    <a:pt x="453" y="596"/>
                    <a:pt x="596" y="429"/>
                    <a:pt x="596" y="286"/>
                  </a:cubicBezTo>
                  <a:cubicBezTo>
                    <a:pt x="596" y="143"/>
                    <a:pt x="47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2189959" y="2912817"/>
              <a:ext cx="128315" cy="365032"/>
            </a:xfrm>
            <a:custGeom>
              <a:avLst/>
              <a:gdLst/>
              <a:ahLst/>
              <a:cxnLst/>
              <a:rect l="l" t="t" r="r" b="b"/>
              <a:pathLst>
                <a:path w="3692" h="10503" extrusionOk="0">
                  <a:moveTo>
                    <a:pt x="1834" y="1953"/>
                  </a:moveTo>
                  <a:cubicBezTo>
                    <a:pt x="2024" y="1953"/>
                    <a:pt x="2144" y="2120"/>
                    <a:pt x="2144" y="2263"/>
                  </a:cubicBezTo>
                  <a:lnTo>
                    <a:pt x="2144" y="7859"/>
                  </a:lnTo>
                  <a:cubicBezTo>
                    <a:pt x="2501" y="7979"/>
                    <a:pt x="2763" y="8336"/>
                    <a:pt x="2763" y="8717"/>
                  </a:cubicBezTo>
                  <a:cubicBezTo>
                    <a:pt x="2763" y="9241"/>
                    <a:pt x="2358" y="9646"/>
                    <a:pt x="1834" y="9646"/>
                  </a:cubicBezTo>
                  <a:cubicBezTo>
                    <a:pt x="1334" y="9646"/>
                    <a:pt x="929" y="9241"/>
                    <a:pt x="929" y="8717"/>
                  </a:cubicBezTo>
                  <a:cubicBezTo>
                    <a:pt x="929" y="8312"/>
                    <a:pt x="1191" y="7979"/>
                    <a:pt x="1548" y="7859"/>
                  </a:cubicBezTo>
                  <a:lnTo>
                    <a:pt x="1548" y="2263"/>
                  </a:lnTo>
                  <a:cubicBezTo>
                    <a:pt x="1548" y="2073"/>
                    <a:pt x="1691" y="1953"/>
                    <a:pt x="1834" y="1953"/>
                  </a:cubicBezTo>
                  <a:close/>
                  <a:moveTo>
                    <a:pt x="1834" y="1"/>
                  </a:moveTo>
                  <a:cubicBezTo>
                    <a:pt x="1167" y="1"/>
                    <a:pt x="619" y="572"/>
                    <a:pt x="619" y="1215"/>
                  </a:cubicBezTo>
                  <a:lnTo>
                    <a:pt x="619" y="7288"/>
                  </a:lnTo>
                  <a:cubicBezTo>
                    <a:pt x="238" y="7621"/>
                    <a:pt x="0" y="8121"/>
                    <a:pt x="0" y="8669"/>
                  </a:cubicBezTo>
                  <a:cubicBezTo>
                    <a:pt x="0" y="9669"/>
                    <a:pt x="834" y="10503"/>
                    <a:pt x="1834" y="10503"/>
                  </a:cubicBezTo>
                  <a:cubicBezTo>
                    <a:pt x="2858" y="10503"/>
                    <a:pt x="3691" y="9669"/>
                    <a:pt x="3691" y="8669"/>
                  </a:cubicBezTo>
                  <a:cubicBezTo>
                    <a:pt x="3668" y="8121"/>
                    <a:pt x="3429" y="7621"/>
                    <a:pt x="3072" y="7288"/>
                  </a:cubicBezTo>
                  <a:lnTo>
                    <a:pt x="3072" y="1215"/>
                  </a:lnTo>
                  <a:cubicBezTo>
                    <a:pt x="3072" y="548"/>
                    <a:pt x="2501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5"/>
          <p:cNvGrpSpPr/>
          <p:nvPr/>
        </p:nvGrpSpPr>
        <p:grpSpPr>
          <a:xfrm>
            <a:off x="2924090" y="2912417"/>
            <a:ext cx="405626" cy="365866"/>
            <a:chOff x="2927391" y="2911983"/>
            <a:chExt cx="405626" cy="365866"/>
          </a:xfrm>
        </p:grpSpPr>
        <p:sp>
          <p:nvSpPr>
            <p:cNvPr id="779" name="Google Shape;779;p45"/>
            <p:cNvSpPr/>
            <p:nvPr/>
          </p:nvSpPr>
          <p:spPr>
            <a:xfrm>
              <a:off x="2978724" y="3073385"/>
              <a:ext cx="198660" cy="142391"/>
            </a:xfrm>
            <a:custGeom>
              <a:avLst/>
              <a:gdLst/>
              <a:ahLst/>
              <a:cxnLst/>
              <a:rect l="l" t="t" r="r" b="b"/>
              <a:pathLst>
                <a:path w="5716" h="4097" extrusionOk="0">
                  <a:moveTo>
                    <a:pt x="3763" y="1739"/>
                  </a:moveTo>
                  <a:cubicBezTo>
                    <a:pt x="3954" y="1739"/>
                    <a:pt x="4097" y="1906"/>
                    <a:pt x="4097" y="2073"/>
                  </a:cubicBezTo>
                  <a:cubicBezTo>
                    <a:pt x="4120" y="2263"/>
                    <a:pt x="3977" y="2406"/>
                    <a:pt x="3763" y="2406"/>
                  </a:cubicBezTo>
                  <a:cubicBezTo>
                    <a:pt x="3596" y="2406"/>
                    <a:pt x="3454" y="2263"/>
                    <a:pt x="3454" y="2073"/>
                  </a:cubicBezTo>
                  <a:cubicBezTo>
                    <a:pt x="3454" y="1906"/>
                    <a:pt x="3596" y="1739"/>
                    <a:pt x="3763" y="1739"/>
                  </a:cubicBezTo>
                  <a:close/>
                  <a:moveTo>
                    <a:pt x="2858" y="1"/>
                  </a:moveTo>
                  <a:cubicBezTo>
                    <a:pt x="2215" y="1"/>
                    <a:pt x="1620" y="167"/>
                    <a:pt x="1120" y="525"/>
                  </a:cubicBezTo>
                  <a:cubicBezTo>
                    <a:pt x="620" y="882"/>
                    <a:pt x="239" y="1358"/>
                    <a:pt x="24" y="1930"/>
                  </a:cubicBezTo>
                  <a:cubicBezTo>
                    <a:pt x="0" y="2025"/>
                    <a:pt x="0" y="2120"/>
                    <a:pt x="24" y="2168"/>
                  </a:cubicBezTo>
                  <a:cubicBezTo>
                    <a:pt x="239" y="2739"/>
                    <a:pt x="620" y="3216"/>
                    <a:pt x="1120" y="3573"/>
                  </a:cubicBezTo>
                  <a:cubicBezTo>
                    <a:pt x="1620" y="3930"/>
                    <a:pt x="2215" y="4097"/>
                    <a:pt x="2858" y="4097"/>
                  </a:cubicBezTo>
                  <a:cubicBezTo>
                    <a:pt x="3477" y="4097"/>
                    <a:pt x="4073" y="3930"/>
                    <a:pt x="4573" y="3573"/>
                  </a:cubicBezTo>
                  <a:cubicBezTo>
                    <a:pt x="5073" y="3216"/>
                    <a:pt x="5478" y="2739"/>
                    <a:pt x="5668" y="2168"/>
                  </a:cubicBezTo>
                  <a:cubicBezTo>
                    <a:pt x="5716" y="2073"/>
                    <a:pt x="5716" y="2001"/>
                    <a:pt x="5668" y="1930"/>
                  </a:cubicBezTo>
                  <a:cubicBezTo>
                    <a:pt x="5430" y="1358"/>
                    <a:pt x="5049" y="882"/>
                    <a:pt x="4573" y="525"/>
                  </a:cubicBezTo>
                  <a:cubicBezTo>
                    <a:pt x="4073" y="167"/>
                    <a:pt x="3477" y="1"/>
                    <a:pt x="2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3203034" y="3132990"/>
              <a:ext cx="117541" cy="103500"/>
            </a:xfrm>
            <a:custGeom>
              <a:avLst/>
              <a:gdLst/>
              <a:ahLst/>
              <a:cxnLst/>
              <a:rect l="l" t="t" r="r" b="b"/>
              <a:pathLst>
                <a:path w="3382" h="2978" extrusionOk="0">
                  <a:moveTo>
                    <a:pt x="977" y="0"/>
                  </a:moveTo>
                  <a:cubicBezTo>
                    <a:pt x="929" y="0"/>
                    <a:pt x="857" y="48"/>
                    <a:pt x="786" y="96"/>
                  </a:cubicBezTo>
                  <a:cubicBezTo>
                    <a:pt x="786" y="96"/>
                    <a:pt x="762" y="96"/>
                    <a:pt x="762" y="119"/>
                  </a:cubicBezTo>
                  <a:lnTo>
                    <a:pt x="119" y="786"/>
                  </a:lnTo>
                  <a:cubicBezTo>
                    <a:pt x="0" y="905"/>
                    <a:pt x="0" y="1143"/>
                    <a:pt x="119" y="1262"/>
                  </a:cubicBezTo>
                  <a:cubicBezTo>
                    <a:pt x="167" y="1310"/>
                    <a:pt x="262" y="1358"/>
                    <a:pt x="357" y="1358"/>
                  </a:cubicBezTo>
                  <a:cubicBezTo>
                    <a:pt x="453" y="1358"/>
                    <a:pt x="524" y="1310"/>
                    <a:pt x="596" y="1262"/>
                  </a:cubicBezTo>
                  <a:lnTo>
                    <a:pt x="643" y="1191"/>
                  </a:lnTo>
                  <a:lnTo>
                    <a:pt x="643" y="1620"/>
                  </a:lnTo>
                  <a:cubicBezTo>
                    <a:pt x="643" y="2358"/>
                    <a:pt x="1286" y="2977"/>
                    <a:pt x="2024" y="2977"/>
                  </a:cubicBezTo>
                  <a:cubicBezTo>
                    <a:pt x="2763" y="2977"/>
                    <a:pt x="3382" y="2358"/>
                    <a:pt x="3382" y="1620"/>
                  </a:cubicBezTo>
                  <a:lnTo>
                    <a:pt x="3382" y="691"/>
                  </a:lnTo>
                  <a:cubicBezTo>
                    <a:pt x="3263" y="715"/>
                    <a:pt x="3191" y="715"/>
                    <a:pt x="3072" y="715"/>
                  </a:cubicBezTo>
                  <a:cubicBezTo>
                    <a:pt x="2953" y="715"/>
                    <a:pt x="2834" y="691"/>
                    <a:pt x="2715" y="667"/>
                  </a:cubicBezTo>
                  <a:lnTo>
                    <a:pt x="2715" y="1596"/>
                  </a:lnTo>
                  <a:cubicBezTo>
                    <a:pt x="2715" y="1977"/>
                    <a:pt x="2405" y="2263"/>
                    <a:pt x="2024" y="2263"/>
                  </a:cubicBezTo>
                  <a:cubicBezTo>
                    <a:pt x="1643" y="2263"/>
                    <a:pt x="1334" y="1977"/>
                    <a:pt x="1334" y="1596"/>
                  </a:cubicBezTo>
                  <a:lnTo>
                    <a:pt x="1334" y="358"/>
                  </a:lnTo>
                  <a:cubicBezTo>
                    <a:pt x="1334" y="310"/>
                    <a:pt x="1310" y="215"/>
                    <a:pt x="1286" y="167"/>
                  </a:cubicBezTo>
                  <a:cubicBezTo>
                    <a:pt x="1215" y="72"/>
                    <a:pt x="1096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3298193" y="2911983"/>
              <a:ext cx="22382" cy="151497"/>
            </a:xfrm>
            <a:custGeom>
              <a:avLst/>
              <a:gdLst/>
              <a:ahLst/>
              <a:cxnLst/>
              <a:rect l="l" t="t" r="r" b="b"/>
              <a:pathLst>
                <a:path w="644" h="4359" extrusionOk="0">
                  <a:moveTo>
                    <a:pt x="334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4359"/>
                  </a:lnTo>
                  <a:cubicBezTo>
                    <a:pt x="120" y="4335"/>
                    <a:pt x="191" y="4335"/>
                    <a:pt x="334" y="4335"/>
                  </a:cubicBezTo>
                  <a:cubicBezTo>
                    <a:pt x="453" y="4335"/>
                    <a:pt x="572" y="4335"/>
                    <a:pt x="644" y="4359"/>
                  </a:cubicBezTo>
                  <a:lnTo>
                    <a:pt x="644" y="310"/>
                  </a:lnTo>
                  <a:cubicBezTo>
                    <a:pt x="644" y="144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3285785" y="3086627"/>
              <a:ext cx="47232" cy="48031"/>
            </a:xfrm>
            <a:custGeom>
              <a:avLst/>
              <a:gdLst/>
              <a:ahLst/>
              <a:cxnLst/>
              <a:rect l="l" t="t" r="r" b="b"/>
              <a:pathLst>
                <a:path w="1359" h="1382" extrusionOk="0">
                  <a:moveTo>
                    <a:pt x="691" y="1"/>
                  </a:moveTo>
                  <a:cubicBezTo>
                    <a:pt x="286" y="1"/>
                    <a:pt x="1" y="310"/>
                    <a:pt x="1" y="691"/>
                  </a:cubicBezTo>
                  <a:cubicBezTo>
                    <a:pt x="1" y="1072"/>
                    <a:pt x="286" y="1382"/>
                    <a:pt x="691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48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3042465" y="3011313"/>
              <a:ext cx="68711" cy="42262"/>
            </a:xfrm>
            <a:custGeom>
              <a:avLst/>
              <a:gdLst/>
              <a:ahLst/>
              <a:cxnLst/>
              <a:rect l="l" t="t" r="r" b="b"/>
              <a:pathLst>
                <a:path w="1977" h="1216" extrusionOk="0"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1215"/>
                  </a:lnTo>
                  <a:cubicBezTo>
                    <a:pt x="334" y="1120"/>
                    <a:pt x="643" y="1072"/>
                    <a:pt x="1000" y="1072"/>
                  </a:cubicBezTo>
                  <a:cubicBezTo>
                    <a:pt x="1310" y="1096"/>
                    <a:pt x="1643" y="1120"/>
                    <a:pt x="1977" y="1215"/>
                  </a:cubicBezTo>
                  <a:cubicBezTo>
                    <a:pt x="1762" y="501"/>
                    <a:pt x="109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3041631" y="3235622"/>
              <a:ext cx="67911" cy="42227"/>
            </a:xfrm>
            <a:custGeom>
              <a:avLst/>
              <a:gdLst/>
              <a:ahLst/>
              <a:cxnLst/>
              <a:rect l="l" t="t" r="r" b="b"/>
              <a:pathLst>
                <a:path w="1954" h="1215" extrusionOk="0">
                  <a:moveTo>
                    <a:pt x="0" y="0"/>
                  </a:moveTo>
                  <a:lnTo>
                    <a:pt x="0" y="905"/>
                  </a:lnTo>
                  <a:cubicBezTo>
                    <a:pt x="0" y="1072"/>
                    <a:pt x="143" y="1215"/>
                    <a:pt x="334" y="1215"/>
                  </a:cubicBezTo>
                  <a:lnTo>
                    <a:pt x="358" y="1215"/>
                  </a:lnTo>
                  <a:cubicBezTo>
                    <a:pt x="1120" y="1215"/>
                    <a:pt x="1786" y="691"/>
                    <a:pt x="1953" y="0"/>
                  </a:cubicBezTo>
                  <a:lnTo>
                    <a:pt x="1953" y="0"/>
                  </a:lnTo>
                  <a:cubicBezTo>
                    <a:pt x="1644" y="96"/>
                    <a:pt x="1334" y="119"/>
                    <a:pt x="1001" y="119"/>
                  </a:cubicBezTo>
                  <a:cubicBezTo>
                    <a:pt x="947" y="123"/>
                    <a:pt x="893" y="125"/>
                    <a:pt x="837" y="125"/>
                  </a:cubicBezTo>
                  <a:cubicBezTo>
                    <a:pt x="569" y="125"/>
                    <a:pt x="277" y="7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2927391" y="3073420"/>
              <a:ext cx="44730" cy="142356"/>
            </a:xfrm>
            <a:custGeom>
              <a:avLst/>
              <a:gdLst/>
              <a:ahLst/>
              <a:cxnLst/>
              <a:rect l="l" t="t" r="r" b="b"/>
              <a:pathLst>
                <a:path w="1287" h="4096" extrusionOk="0">
                  <a:moveTo>
                    <a:pt x="368" y="1"/>
                  </a:moveTo>
                  <a:cubicBezTo>
                    <a:pt x="322" y="1"/>
                    <a:pt x="277" y="8"/>
                    <a:pt x="239" y="24"/>
                  </a:cubicBezTo>
                  <a:cubicBezTo>
                    <a:pt x="96" y="71"/>
                    <a:pt x="25" y="238"/>
                    <a:pt x="25" y="381"/>
                  </a:cubicBezTo>
                  <a:lnTo>
                    <a:pt x="239" y="2048"/>
                  </a:lnTo>
                  <a:lnTo>
                    <a:pt x="25" y="3715"/>
                  </a:lnTo>
                  <a:cubicBezTo>
                    <a:pt x="1" y="3858"/>
                    <a:pt x="96" y="4024"/>
                    <a:pt x="239" y="4072"/>
                  </a:cubicBezTo>
                  <a:cubicBezTo>
                    <a:pt x="263" y="4096"/>
                    <a:pt x="334" y="4096"/>
                    <a:pt x="382" y="4096"/>
                  </a:cubicBezTo>
                  <a:cubicBezTo>
                    <a:pt x="477" y="4096"/>
                    <a:pt x="596" y="4072"/>
                    <a:pt x="668" y="3977"/>
                  </a:cubicBezTo>
                  <a:lnTo>
                    <a:pt x="1287" y="3238"/>
                  </a:lnTo>
                  <a:cubicBezTo>
                    <a:pt x="1096" y="3000"/>
                    <a:pt x="953" y="2715"/>
                    <a:pt x="834" y="2429"/>
                  </a:cubicBezTo>
                  <a:cubicBezTo>
                    <a:pt x="739" y="2191"/>
                    <a:pt x="739" y="1929"/>
                    <a:pt x="834" y="1691"/>
                  </a:cubicBezTo>
                  <a:cubicBezTo>
                    <a:pt x="930" y="1405"/>
                    <a:pt x="1073" y="1119"/>
                    <a:pt x="1263" y="857"/>
                  </a:cubicBezTo>
                  <a:lnTo>
                    <a:pt x="644" y="119"/>
                  </a:lnTo>
                  <a:cubicBezTo>
                    <a:pt x="579" y="37"/>
                    <a:pt x="469" y="1"/>
                    <a:pt x="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5"/>
          <p:cNvGrpSpPr/>
          <p:nvPr/>
        </p:nvGrpSpPr>
        <p:grpSpPr>
          <a:xfrm>
            <a:off x="3642911" y="2911479"/>
            <a:ext cx="466030" cy="367743"/>
            <a:chOff x="3654919" y="2911774"/>
            <a:chExt cx="466030" cy="367743"/>
          </a:xfrm>
        </p:grpSpPr>
        <p:sp>
          <p:nvSpPr>
            <p:cNvPr id="787" name="Google Shape;787;p45"/>
            <p:cNvSpPr/>
            <p:nvPr/>
          </p:nvSpPr>
          <p:spPr>
            <a:xfrm>
              <a:off x="3654919" y="3153669"/>
              <a:ext cx="466030" cy="56338"/>
            </a:xfrm>
            <a:custGeom>
              <a:avLst/>
              <a:gdLst/>
              <a:ahLst/>
              <a:cxnLst/>
              <a:rect l="l" t="t" r="r" b="b"/>
              <a:pathLst>
                <a:path w="13409" h="1621" extrusionOk="0">
                  <a:moveTo>
                    <a:pt x="3573" y="1"/>
                  </a:moveTo>
                  <a:cubicBezTo>
                    <a:pt x="2454" y="1"/>
                    <a:pt x="1382" y="429"/>
                    <a:pt x="334" y="810"/>
                  </a:cubicBezTo>
                  <a:lnTo>
                    <a:pt x="310" y="810"/>
                  </a:lnTo>
                  <a:cubicBezTo>
                    <a:pt x="96" y="906"/>
                    <a:pt x="1" y="1096"/>
                    <a:pt x="72" y="1310"/>
                  </a:cubicBezTo>
                  <a:cubicBezTo>
                    <a:pt x="128" y="1477"/>
                    <a:pt x="270" y="1572"/>
                    <a:pt x="432" y="1572"/>
                  </a:cubicBezTo>
                  <a:cubicBezTo>
                    <a:pt x="478" y="1572"/>
                    <a:pt x="525" y="1564"/>
                    <a:pt x="572" y="1549"/>
                  </a:cubicBezTo>
                  <a:lnTo>
                    <a:pt x="596" y="1549"/>
                  </a:lnTo>
                  <a:cubicBezTo>
                    <a:pt x="1620" y="1168"/>
                    <a:pt x="2573" y="810"/>
                    <a:pt x="3573" y="810"/>
                  </a:cubicBezTo>
                  <a:cubicBezTo>
                    <a:pt x="4049" y="810"/>
                    <a:pt x="4502" y="1001"/>
                    <a:pt x="5002" y="1168"/>
                  </a:cubicBezTo>
                  <a:cubicBezTo>
                    <a:pt x="5550" y="1382"/>
                    <a:pt x="6097" y="1572"/>
                    <a:pt x="6693" y="1572"/>
                  </a:cubicBezTo>
                  <a:cubicBezTo>
                    <a:pt x="7288" y="1572"/>
                    <a:pt x="7860" y="1382"/>
                    <a:pt x="8407" y="1168"/>
                  </a:cubicBezTo>
                  <a:cubicBezTo>
                    <a:pt x="8907" y="977"/>
                    <a:pt x="9360" y="810"/>
                    <a:pt x="9836" y="810"/>
                  </a:cubicBezTo>
                  <a:cubicBezTo>
                    <a:pt x="10789" y="810"/>
                    <a:pt x="11765" y="1168"/>
                    <a:pt x="12718" y="1525"/>
                  </a:cubicBezTo>
                  <a:lnTo>
                    <a:pt x="12837" y="1572"/>
                  </a:lnTo>
                  <a:cubicBezTo>
                    <a:pt x="12884" y="1620"/>
                    <a:pt x="12932" y="1620"/>
                    <a:pt x="12980" y="1620"/>
                  </a:cubicBezTo>
                  <a:cubicBezTo>
                    <a:pt x="13123" y="1620"/>
                    <a:pt x="13289" y="1525"/>
                    <a:pt x="13337" y="1358"/>
                  </a:cubicBezTo>
                  <a:cubicBezTo>
                    <a:pt x="13408" y="1144"/>
                    <a:pt x="13313" y="906"/>
                    <a:pt x="13099" y="834"/>
                  </a:cubicBezTo>
                  <a:lnTo>
                    <a:pt x="12980" y="787"/>
                  </a:lnTo>
                  <a:cubicBezTo>
                    <a:pt x="12027" y="429"/>
                    <a:pt x="10932" y="1"/>
                    <a:pt x="9836" y="1"/>
                  </a:cubicBezTo>
                  <a:cubicBezTo>
                    <a:pt x="9193" y="1"/>
                    <a:pt x="8669" y="215"/>
                    <a:pt x="8122" y="429"/>
                  </a:cubicBezTo>
                  <a:cubicBezTo>
                    <a:pt x="7621" y="596"/>
                    <a:pt x="7169" y="787"/>
                    <a:pt x="6693" y="787"/>
                  </a:cubicBezTo>
                  <a:cubicBezTo>
                    <a:pt x="6216" y="787"/>
                    <a:pt x="5788" y="596"/>
                    <a:pt x="5264" y="429"/>
                  </a:cubicBezTo>
                  <a:cubicBezTo>
                    <a:pt x="4740" y="215"/>
                    <a:pt x="4168" y="1"/>
                    <a:pt x="3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3728599" y="3233953"/>
              <a:ext cx="317869" cy="45564"/>
            </a:xfrm>
            <a:custGeom>
              <a:avLst/>
              <a:gdLst/>
              <a:ahLst/>
              <a:cxnLst/>
              <a:rect l="l" t="t" r="r" b="b"/>
              <a:pathLst>
                <a:path w="9146" h="1311" extrusionOk="0">
                  <a:moveTo>
                    <a:pt x="2501" y="1"/>
                  </a:moveTo>
                  <a:cubicBezTo>
                    <a:pt x="1834" y="1"/>
                    <a:pt x="1429" y="144"/>
                    <a:pt x="715" y="382"/>
                  </a:cubicBezTo>
                  <a:cubicBezTo>
                    <a:pt x="596" y="406"/>
                    <a:pt x="453" y="477"/>
                    <a:pt x="286" y="525"/>
                  </a:cubicBezTo>
                  <a:cubicBezTo>
                    <a:pt x="96" y="596"/>
                    <a:pt x="0" y="834"/>
                    <a:pt x="48" y="1025"/>
                  </a:cubicBezTo>
                  <a:cubicBezTo>
                    <a:pt x="119" y="1191"/>
                    <a:pt x="262" y="1310"/>
                    <a:pt x="405" y="1310"/>
                  </a:cubicBezTo>
                  <a:cubicBezTo>
                    <a:pt x="453" y="1310"/>
                    <a:pt x="500" y="1310"/>
                    <a:pt x="524" y="1263"/>
                  </a:cubicBezTo>
                  <a:cubicBezTo>
                    <a:pt x="691" y="1215"/>
                    <a:pt x="834" y="1168"/>
                    <a:pt x="953" y="1120"/>
                  </a:cubicBezTo>
                  <a:cubicBezTo>
                    <a:pt x="1644" y="882"/>
                    <a:pt x="1929" y="763"/>
                    <a:pt x="2477" y="763"/>
                  </a:cubicBezTo>
                  <a:cubicBezTo>
                    <a:pt x="2739" y="763"/>
                    <a:pt x="3025" y="882"/>
                    <a:pt x="3358" y="1001"/>
                  </a:cubicBezTo>
                  <a:cubicBezTo>
                    <a:pt x="3715" y="1144"/>
                    <a:pt x="4096" y="1310"/>
                    <a:pt x="4525" y="1310"/>
                  </a:cubicBezTo>
                  <a:cubicBezTo>
                    <a:pt x="4930" y="1310"/>
                    <a:pt x="5335" y="1144"/>
                    <a:pt x="5692" y="1001"/>
                  </a:cubicBezTo>
                  <a:cubicBezTo>
                    <a:pt x="6002" y="882"/>
                    <a:pt x="6311" y="763"/>
                    <a:pt x="6573" y="763"/>
                  </a:cubicBezTo>
                  <a:cubicBezTo>
                    <a:pt x="7192" y="763"/>
                    <a:pt x="7978" y="1072"/>
                    <a:pt x="8478" y="1263"/>
                  </a:cubicBezTo>
                  <a:cubicBezTo>
                    <a:pt x="8529" y="1286"/>
                    <a:pt x="8579" y="1296"/>
                    <a:pt x="8626" y="1296"/>
                  </a:cubicBezTo>
                  <a:cubicBezTo>
                    <a:pt x="8778" y="1296"/>
                    <a:pt x="8906" y="1188"/>
                    <a:pt x="8978" y="1025"/>
                  </a:cubicBezTo>
                  <a:cubicBezTo>
                    <a:pt x="9145" y="834"/>
                    <a:pt x="9026" y="620"/>
                    <a:pt x="8812" y="525"/>
                  </a:cubicBezTo>
                  <a:cubicBezTo>
                    <a:pt x="8240" y="310"/>
                    <a:pt x="7383" y="1"/>
                    <a:pt x="6597" y="1"/>
                  </a:cubicBezTo>
                  <a:cubicBezTo>
                    <a:pt x="6192" y="1"/>
                    <a:pt x="5811" y="144"/>
                    <a:pt x="5454" y="286"/>
                  </a:cubicBezTo>
                  <a:cubicBezTo>
                    <a:pt x="5120" y="406"/>
                    <a:pt x="4811" y="525"/>
                    <a:pt x="4549" y="525"/>
                  </a:cubicBezTo>
                  <a:cubicBezTo>
                    <a:pt x="4287" y="525"/>
                    <a:pt x="3977" y="406"/>
                    <a:pt x="3668" y="286"/>
                  </a:cubicBezTo>
                  <a:cubicBezTo>
                    <a:pt x="3311" y="144"/>
                    <a:pt x="2906" y="1"/>
                    <a:pt x="2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3661557" y="2911774"/>
              <a:ext cx="452753" cy="155042"/>
            </a:xfrm>
            <a:custGeom>
              <a:avLst/>
              <a:gdLst/>
              <a:ahLst/>
              <a:cxnLst/>
              <a:rect l="l" t="t" r="r" b="b"/>
              <a:pathLst>
                <a:path w="13027" h="4461" extrusionOk="0">
                  <a:moveTo>
                    <a:pt x="6621" y="1"/>
                  </a:moveTo>
                  <a:cubicBezTo>
                    <a:pt x="6520" y="1"/>
                    <a:pt x="6418" y="43"/>
                    <a:pt x="6335" y="126"/>
                  </a:cubicBezTo>
                  <a:lnTo>
                    <a:pt x="5716" y="745"/>
                  </a:lnTo>
                  <a:cubicBezTo>
                    <a:pt x="5549" y="888"/>
                    <a:pt x="5549" y="1126"/>
                    <a:pt x="5716" y="1317"/>
                  </a:cubicBezTo>
                  <a:cubicBezTo>
                    <a:pt x="5787" y="1388"/>
                    <a:pt x="5883" y="1436"/>
                    <a:pt x="5978" y="1436"/>
                  </a:cubicBezTo>
                  <a:cubicBezTo>
                    <a:pt x="6049" y="1436"/>
                    <a:pt x="6192" y="1388"/>
                    <a:pt x="6240" y="1317"/>
                  </a:cubicBezTo>
                  <a:lnTo>
                    <a:pt x="6264" y="1269"/>
                  </a:lnTo>
                  <a:lnTo>
                    <a:pt x="6930" y="1936"/>
                  </a:lnTo>
                  <a:lnTo>
                    <a:pt x="6835" y="2031"/>
                  </a:lnTo>
                  <a:cubicBezTo>
                    <a:pt x="6573" y="2293"/>
                    <a:pt x="6264" y="2555"/>
                    <a:pt x="6025" y="2746"/>
                  </a:cubicBezTo>
                  <a:lnTo>
                    <a:pt x="1691" y="2936"/>
                  </a:lnTo>
                  <a:cubicBezTo>
                    <a:pt x="1382" y="2984"/>
                    <a:pt x="1096" y="3103"/>
                    <a:pt x="881" y="3365"/>
                  </a:cubicBezTo>
                  <a:lnTo>
                    <a:pt x="0" y="4460"/>
                  </a:lnTo>
                  <a:lnTo>
                    <a:pt x="13027" y="4460"/>
                  </a:lnTo>
                  <a:cubicBezTo>
                    <a:pt x="12860" y="3674"/>
                    <a:pt x="12217" y="2841"/>
                    <a:pt x="11336" y="2150"/>
                  </a:cubicBezTo>
                  <a:cubicBezTo>
                    <a:pt x="10415" y="1444"/>
                    <a:pt x="9360" y="1064"/>
                    <a:pt x="8412" y="1064"/>
                  </a:cubicBezTo>
                  <a:cubicBezTo>
                    <a:pt x="8305" y="1064"/>
                    <a:pt x="8200" y="1069"/>
                    <a:pt x="8097" y="1079"/>
                  </a:cubicBezTo>
                  <a:cubicBezTo>
                    <a:pt x="8026" y="1079"/>
                    <a:pt x="7978" y="1102"/>
                    <a:pt x="7931" y="1126"/>
                  </a:cubicBezTo>
                  <a:cubicBezTo>
                    <a:pt x="7812" y="1198"/>
                    <a:pt x="7669" y="1317"/>
                    <a:pt x="7550" y="1388"/>
                  </a:cubicBezTo>
                  <a:lnTo>
                    <a:pt x="6859" y="721"/>
                  </a:lnTo>
                  <a:lnTo>
                    <a:pt x="6907" y="674"/>
                  </a:lnTo>
                  <a:cubicBezTo>
                    <a:pt x="7049" y="531"/>
                    <a:pt x="7049" y="293"/>
                    <a:pt x="6907" y="126"/>
                  </a:cubicBezTo>
                  <a:cubicBezTo>
                    <a:pt x="6823" y="43"/>
                    <a:pt x="6722" y="1"/>
                    <a:pt x="6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3659889" y="3094899"/>
              <a:ext cx="451954" cy="61308"/>
            </a:xfrm>
            <a:custGeom>
              <a:avLst/>
              <a:gdLst/>
              <a:ahLst/>
              <a:cxnLst/>
              <a:rect l="l" t="t" r="r" b="b"/>
              <a:pathLst>
                <a:path w="13004" h="1764" extrusionOk="0">
                  <a:moveTo>
                    <a:pt x="1" y="1"/>
                  </a:moveTo>
                  <a:lnTo>
                    <a:pt x="548" y="1573"/>
                  </a:lnTo>
                  <a:cubicBezTo>
                    <a:pt x="1406" y="1215"/>
                    <a:pt x="2358" y="953"/>
                    <a:pt x="3406" y="953"/>
                  </a:cubicBezTo>
                  <a:cubicBezTo>
                    <a:pt x="4144" y="953"/>
                    <a:pt x="4811" y="1192"/>
                    <a:pt x="5407" y="1430"/>
                  </a:cubicBezTo>
                  <a:cubicBezTo>
                    <a:pt x="5835" y="1620"/>
                    <a:pt x="6240" y="1763"/>
                    <a:pt x="6550" y="1763"/>
                  </a:cubicBezTo>
                  <a:cubicBezTo>
                    <a:pt x="6883" y="1763"/>
                    <a:pt x="7264" y="1620"/>
                    <a:pt x="7717" y="1430"/>
                  </a:cubicBezTo>
                  <a:cubicBezTo>
                    <a:pt x="8288" y="1215"/>
                    <a:pt x="8931" y="953"/>
                    <a:pt x="9717" y="953"/>
                  </a:cubicBezTo>
                  <a:cubicBezTo>
                    <a:pt x="10265" y="953"/>
                    <a:pt x="10836" y="1049"/>
                    <a:pt x="11384" y="1192"/>
                  </a:cubicBezTo>
                  <a:lnTo>
                    <a:pt x="13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45"/>
          <p:cNvGrpSpPr/>
          <p:nvPr/>
        </p:nvGrpSpPr>
        <p:grpSpPr>
          <a:xfrm>
            <a:off x="4379127" y="2913234"/>
            <a:ext cx="364233" cy="364233"/>
            <a:chOff x="4390718" y="2912817"/>
            <a:chExt cx="364233" cy="364233"/>
          </a:xfrm>
        </p:grpSpPr>
        <p:sp>
          <p:nvSpPr>
            <p:cNvPr id="792" name="Google Shape;792;p45"/>
            <p:cNvSpPr/>
            <p:nvPr/>
          </p:nvSpPr>
          <p:spPr>
            <a:xfrm>
              <a:off x="4390718" y="3123328"/>
              <a:ext cx="87791" cy="106524"/>
            </a:xfrm>
            <a:custGeom>
              <a:avLst/>
              <a:gdLst/>
              <a:ahLst/>
              <a:cxnLst/>
              <a:rect l="l" t="t" r="r" b="b"/>
              <a:pathLst>
                <a:path w="2526" h="3065" extrusionOk="0">
                  <a:moveTo>
                    <a:pt x="258" y="1"/>
                  </a:moveTo>
                  <a:cubicBezTo>
                    <a:pt x="200" y="1"/>
                    <a:pt x="148" y="12"/>
                    <a:pt x="120" y="40"/>
                  </a:cubicBezTo>
                  <a:cubicBezTo>
                    <a:pt x="25" y="112"/>
                    <a:pt x="1" y="207"/>
                    <a:pt x="1" y="278"/>
                  </a:cubicBezTo>
                  <a:lnTo>
                    <a:pt x="1" y="2755"/>
                  </a:lnTo>
                  <a:cubicBezTo>
                    <a:pt x="1" y="2850"/>
                    <a:pt x="25" y="2898"/>
                    <a:pt x="96" y="2969"/>
                  </a:cubicBezTo>
                  <a:cubicBezTo>
                    <a:pt x="144" y="3017"/>
                    <a:pt x="239" y="3065"/>
                    <a:pt x="287" y="3065"/>
                  </a:cubicBezTo>
                  <a:lnTo>
                    <a:pt x="1406" y="3065"/>
                  </a:lnTo>
                  <a:cubicBezTo>
                    <a:pt x="2025" y="3065"/>
                    <a:pt x="2525" y="2541"/>
                    <a:pt x="2525" y="1922"/>
                  </a:cubicBezTo>
                  <a:cubicBezTo>
                    <a:pt x="2501" y="1302"/>
                    <a:pt x="2001" y="802"/>
                    <a:pt x="1358" y="802"/>
                  </a:cubicBezTo>
                  <a:cubicBezTo>
                    <a:pt x="1311" y="802"/>
                    <a:pt x="1215" y="802"/>
                    <a:pt x="1168" y="826"/>
                  </a:cubicBezTo>
                  <a:cubicBezTo>
                    <a:pt x="1049" y="469"/>
                    <a:pt x="739" y="135"/>
                    <a:pt x="382" y="16"/>
                  </a:cubicBezTo>
                  <a:cubicBezTo>
                    <a:pt x="343" y="7"/>
                    <a:pt x="299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4682070" y="3042557"/>
              <a:ext cx="72881" cy="93769"/>
            </a:xfrm>
            <a:custGeom>
              <a:avLst/>
              <a:gdLst/>
              <a:ahLst/>
              <a:cxnLst/>
              <a:rect l="l" t="t" r="r" b="b"/>
              <a:pathLst>
                <a:path w="2097" h="2698" extrusionOk="0">
                  <a:moveTo>
                    <a:pt x="1799" y="1"/>
                  </a:moveTo>
                  <a:cubicBezTo>
                    <a:pt x="1745" y="1"/>
                    <a:pt x="1691" y="18"/>
                    <a:pt x="1644" y="54"/>
                  </a:cubicBezTo>
                  <a:cubicBezTo>
                    <a:pt x="1382" y="197"/>
                    <a:pt x="1191" y="411"/>
                    <a:pt x="1120" y="673"/>
                  </a:cubicBezTo>
                  <a:lnTo>
                    <a:pt x="1025" y="673"/>
                  </a:lnTo>
                  <a:cubicBezTo>
                    <a:pt x="453" y="673"/>
                    <a:pt x="1" y="1126"/>
                    <a:pt x="1" y="1697"/>
                  </a:cubicBezTo>
                  <a:cubicBezTo>
                    <a:pt x="1" y="2245"/>
                    <a:pt x="453" y="2698"/>
                    <a:pt x="1025" y="2698"/>
                  </a:cubicBezTo>
                  <a:lnTo>
                    <a:pt x="1787" y="2698"/>
                  </a:lnTo>
                  <a:cubicBezTo>
                    <a:pt x="1882" y="2698"/>
                    <a:pt x="1953" y="2674"/>
                    <a:pt x="2001" y="2602"/>
                  </a:cubicBezTo>
                  <a:cubicBezTo>
                    <a:pt x="2072" y="2555"/>
                    <a:pt x="2096" y="2459"/>
                    <a:pt x="2096" y="2388"/>
                  </a:cubicBezTo>
                  <a:lnTo>
                    <a:pt x="2096" y="316"/>
                  </a:lnTo>
                  <a:cubicBezTo>
                    <a:pt x="2096" y="197"/>
                    <a:pt x="2025" y="102"/>
                    <a:pt x="1953" y="54"/>
                  </a:cubicBezTo>
                  <a:cubicBezTo>
                    <a:pt x="1906" y="18"/>
                    <a:pt x="1852" y="1"/>
                    <a:pt x="1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4505792" y="3161142"/>
              <a:ext cx="125014" cy="115908"/>
            </a:xfrm>
            <a:custGeom>
              <a:avLst/>
              <a:gdLst/>
              <a:ahLst/>
              <a:cxnLst/>
              <a:rect l="l" t="t" r="r" b="b"/>
              <a:pathLst>
                <a:path w="3597" h="3335" extrusionOk="0">
                  <a:moveTo>
                    <a:pt x="500" y="0"/>
                  </a:moveTo>
                  <a:lnTo>
                    <a:pt x="500" y="834"/>
                  </a:lnTo>
                  <a:lnTo>
                    <a:pt x="286" y="834"/>
                  </a:lnTo>
                  <a:cubicBezTo>
                    <a:pt x="119" y="834"/>
                    <a:pt x="0" y="976"/>
                    <a:pt x="0" y="1143"/>
                  </a:cubicBezTo>
                  <a:cubicBezTo>
                    <a:pt x="0" y="1310"/>
                    <a:pt x="143" y="1429"/>
                    <a:pt x="286" y="1429"/>
                  </a:cubicBezTo>
                  <a:lnTo>
                    <a:pt x="429" y="1429"/>
                  </a:lnTo>
                  <a:lnTo>
                    <a:pt x="429" y="2501"/>
                  </a:lnTo>
                  <a:cubicBezTo>
                    <a:pt x="429" y="2953"/>
                    <a:pt x="786" y="3334"/>
                    <a:pt x="1238" y="3334"/>
                  </a:cubicBezTo>
                  <a:lnTo>
                    <a:pt x="2334" y="3334"/>
                  </a:lnTo>
                  <a:cubicBezTo>
                    <a:pt x="2786" y="3334"/>
                    <a:pt x="3144" y="2953"/>
                    <a:pt x="3144" y="2501"/>
                  </a:cubicBezTo>
                  <a:lnTo>
                    <a:pt x="3144" y="1429"/>
                  </a:lnTo>
                  <a:lnTo>
                    <a:pt x="3287" y="1429"/>
                  </a:lnTo>
                  <a:cubicBezTo>
                    <a:pt x="3477" y="1429"/>
                    <a:pt x="3596" y="1286"/>
                    <a:pt x="3596" y="1143"/>
                  </a:cubicBezTo>
                  <a:cubicBezTo>
                    <a:pt x="3572" y="976"/>
                    <a:pt x="3453" y="834"/>
                    <a:pt x="3263" y="834"/>
                  </a:cubicBezTo>
                  <a:lnTo>
                    <a:pt x="3120" y="834"/>
                  </a:lnTo>
                  <a:lnTo>
                    <a:pt x="3120" y="0"/>
                  </a:lnTo>
                  <a:cubicBezTo>
                    <a:pt x="3001" y="71"/>
                    <a:pt x="2858" y="95"/>
                    <a:pt x="2739" y="95"/>
                  </a:cubicBezTo>
                  <a:lnTo>
                    <a:pt x="2524" y="95"/>
                  </a:lnTo>
                  <a:lnTo>
                    <a:pt x="2524" y="834"/>
                  </a:lnTo>
                  <a:lnTo>
                    <a:pt x="1096" y="834"/>
                  </a:lnTo>
                  <a:lnTo>
                    <a:pt x="1096" y="95"/>
                  </a:lnTo>
                  <a:lnTo>
                    <a:pt x="881" y="95"/>
                  </a:lnTo>
                  <a:cubicBezTo>
                    <a:pt x="738" y="95"/>
                    <a:pt x="619" y="71"/>
                    <a:pt x="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4540547" y="2933531"/>
              <a:ext cx="56303" cy="210233"/>
            </a:xfrm>
            <a:custGeom>
              <a:avLst/>
              <a:gdLst/>
              <a:ahLst/>
              <a:cxnLst/>
              <a:rect l="l" t="t" r="r" b="b"/>
              <a:pathLst>
                <a:path w="1620" h="6049" extrusionOk="0">
                  <a:moveTo>
                    <a:pt x="810" y="0"/>
                  </a:moveTo>
                  <a:cubicBezTo>
                    <a:pt x="715" y="0"/>
                    <a:pt x="596" y="24"/>
                    <a:pt x="453" y="214"/>
                  </a:cubicBezTo>
                  <a:cubicBezTo>
                    <a:pt x="119" y="691"/>
                    <a:pt x="0" y="1762"/>
                    <a:pt x="96" y="3167"/>
                  </a:cubicBezTo>
                  <a:cubicBezTo>
                    <a:pt x="119" y="4191"/>
                    <a:pt x="310" y="5263"/>
                    <a:pt x="548" y="6049"/>
                  </a:cubicBezTo>
                  <a:lnTo>
                    <a:pt x="1048" y="6049"/>
                  </a:lnTo>
                  <a:cubicBezTo>
                    <a:pt x="1263" y="5263"/>
                    <a:pt x="1453" y="4191"/>
                    <a:pt x="1524" y="3167"/>
                  </a:cubicBezTo>
                  <a:cubicBezTo>
                    <a:pt x="1620" y="1762"/>
                    <a:pt x="1501" y="691"/>
                    <a:pt x="1167" y="214"/>
                  </a:cubicBezTo>
                  <a:cubicBezTo>
                    <a:pt x="1024" y="0"/>
                    <a:pt x="905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4453625" y="2912817"/>
              <a:ext cx="115109" cy="230947"/>
            </a:xfrm>
            <a:custGeom>
              <a:avLst/>
              <a:gdLst/>
              <a:ahLst/>
              <a:cxnLst/>
              <a:rect l="l" t="t" r="r" b="b"/>
              <a:pathLst>
                <a:path w="3312" h="6645" extrusionOk="0">
                  <a:moveTo>
                    <a:pt x="3311" y="1"/>
                  </a:moveTo>
                  <a:cubicBezTo>
                    <a:pt x="2525" y="1"/>
                    <a:pt x="1882" y="144"/>
                    <a:pt x="1382" y="382"/>
                  </a:cubicBezTo>
                  <a:cubicBezTo>
                    <a:pt x="906" y="620"/>
                    <a:pt x="549" y="977"/>
                    <a:pt x="358" y="1453"/>
                  </a:cubicBezTo>
                  <a:cubicBezTo>
                    <a:pt x="1" y="2382"/>
                    <a:pt x="263" y="3478"/>
                    <a:pt x="596" y="4240"/>
                  </a:cubicBezTo>
                  <a:cubicBezTo>
                    <a:pt x="953" y="5121"/>
                    <a:pt x="1525" y="5978"/>
                    <a:pt x="2144" y="6550"/>
                  </a:cubicBezTo>
                  <a:cubicBezTo>
                    <a:pt x="2216" y="6621"/>
                    <a:pt x="2263" y="6645"/>
                    <a:pt x="2358" y="6645"/>
                  </a:cubicBezTo>
                  <a:lnTo>
                    <a:pt x="2406" y="6645"/>
                  </a:lnTo>
                  <a:cubicBezTo>
                    <a:pt x="2216" y="5835"/>
                    <a:pt x="2025" y="4787"/>
                    <a:pt x="1977" y="3811"/>
                  </a:cubicBezTo>
                  <a:cubicBezTo>
                    <a:pt x="1906" y="2716"/>
                    <a:pt x="1906" y="1215"/>
                    <a:pt x="2454" y="477"/>
                  </a:cubicBezTo>
                  <a:cubicBezTo>
                    <a:pt x="2716" y="72"/>
                    <a:pt x="3073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4567864" y="2912817"/>
              <a:ext cx="114240" cy="230947"/>
            </a:xfrm>
            <a:custGeom>
              <a:avLst/>
              <a:gdLst/>
              <a:ahLst/>
              <a:cxnLst/>
              <a:rect l="l" t="t" r="r" b="b"/>
              <a:pathLst>
                <a:path w="3287" h="6645" extrusionOk="0">
                  <a:moveTo>
                    <a:pt x="0" y="1"/>
                  </a:moveTo>
                  <a:cubicBezTo>
                    <a:pt x="238" y="1"/>
                    <a:pt x="596" y="96"/>
                    <a:pt x="858" y="477"/>
                  </a:cubicBezTo>
                  <a:cubicBezTo>
                    <a:pt x="1358" y="1215"/>
                    <a:pt x="1381" y="2716"/>
                    <a:pt x="1334" y="3811"/>
                  </a:cubicBezTo>
                  <a:cubicBezTo>
                    <a:pt x="1262" y="4787"/>
                    <a:pt x="1096" y="5859"/>
                    <a:pt x="881" y="6645"/>
                  </a:cubicBezTo>
                  <a:lnTo>
                    <a:pt x="953" y="6645"/>
                  </a:lnTo>
                  <a:cubicBezTo>
                    <a:pt x="1024" y="6645"/>
                    <a:pt x="1096" y="6621"/>
                    <a:pt x="1143" y="6550"/>
                  </a:cubicBezTo>
                  <a:cubicBezTo>
                    <a:pt x="1739" y="5978"/>
                    <a:pt x="2334" y="5121"/>
                    <a:pt x="2691" y="4240"/>
                  </a:cubicBezTo>
                  <a:cubicBezTo>
                    <a:pt x="3001" y="3478"/>
                    <a:pt x="3287" y="2382"/>
                    <a:pt x="2929" y="1453"/>
                  </a:cubicBezTo>
                  <a:cubicBezTo>
                    <a:pt x="2739" y="977"/>
                    <a:pt x="2405" y="620"/>
                    <a:pt x="1929" y="382"/>
                  </a:cubicBezTo>
                  <a:cubicBezTo>
                    <a:pt x="1429" y="120"/>
                    <a:pt x="78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5"/>
          <p:cNvGrpSpPr/>
          <p:nvPr/>
        </p:nvGrpSpPr>
        <p:grpSpPr>
          <a:xfrm>
            <a:off x="5114944" y="2914902"/>
            <a:ext cx="403123" cy="360896"/>
            <a:chOff x="5114944" y="2916953"/>
            <a:chExt cx="403123" cy="360896"/>
          </a:xfrm>
        </p:grpSpPr>
        <p:sp>
          <p:nvSpPr>
            <p:cNvPr id="799" name="Google Shape;799;p45"/>
            <p:cNvSpPr/>
            <p:nvPr/>
          </p:nvSpPr>
          <p:spPr>
            <a:xfrm>
              <a:off x="5114944" y="2916953"/>
              <a:ext cx="403123" cy="263234"/>
            </a:xfrm>
            <a:custGeom>
              <a:avLst/>
              <a:gdLst/>
              <a:ahLst/>
              <a:cxnLst/>
              <a:rect l="l" t="t" r="r" b="b"/>
              <a:pathLst>
                <a:path w="11599" h="7574" extrusionOk="0">
                  <a:moveTo>
                    <a:pt x="7836" y="2978"/>
                  </a:moveTo>
                  <a:lnTo>
                    <a:pt x="7836" y="3621"/>
                  </a:lnTo>
                  <a:lnTo>
                    <a:pt x="3954" y="3621"/>
                  </a:lnTo>
                  <a:lnTo>
                    <a:pt x="3954" y="2978"/>
                  </a:lnTo>
                  <a:close/>
                  <a:moveTo>
                    <a:pt x="7836" y="4311"/>
                  </a:moveTo>
                  <a:lnTo>
                    <a:pt x="7836" y="4978"/>
                  </a:lnTo>
                  <a:lnTo>
                    <a:pt x="3954" y="4978"/>
                  </a:lnTo>
                  <a:lnTo>
                    <a:pt x="3954" y="4311"/>
                  </a:lnTo>
                  <a:close/>
                  <a:moveTo>
                    <a:pt x="7836" y="5621"/>
                  </a:moveTo>
                  <a:lnTo>
                    <a:pt x="7836" y="6312"/>
                  </a:lnTo>
                  <a:cubicBezTo>
                    <a:pt x="7597" y="6383"/>
                    <a:pt x="7359" y="6454"/>
                    <a:pt x="7121" y="6550"/>
                  </a:cubicBezTo>
                  <a:cubicBezTo>
                    <a:pt x="6692" y="6693"/>
                    <a:pt x="6288" y="6859"/>
                    <a:pt x="5883" y="6859"/>
                  </a:cubicBezTo>
                  <a:cubicBezTo>
                    <a:pt x="5502" y="6859"/>
                    <a:pt x="5097" y="6693"/>
                    <a:pt x="4668" y="6550"/>
                  </a:cubicBezTo>
                  <a:cubicBezTo>
                    <a:pt x="4430" y="6454"/>
                    <a:pt x="4192" y="6383"/>
                    <a:pt x="3954" y="6312"/>
                  </a:cubicBezTo>
                  <a:lnTo>
                    <a:pt x="3954" y="5621"/>
                  </a:lnTo>
                  <a:close/>
                  <a:moveTo>
                    <a:pt x="2525" y="1"/>
                  </a:moveTo>
                  <a:cubicBezTo>
                    <a:pt x="1787" y="1"/>
                    <a:pt x="1191" y="596"/>
                    <a:pt x="1191" y="1334"/>
                  </a:cubicBezTo>
                  <a:cubicBezTo>
                    <a:pt x="1191" y="1525"/>
                    <a:pt x="1334" y="1668"/>
                    <a:pt x="1525" y="1668"/>
                  </a:cubicBezTo>
                  <a:cubicBezTo>
                    <a:pt x="1691" y="1668"/>
                    <a:pt x="1834" y="1525"/>
                    <a:pt x="1834" y="1334"/>
                  </a:cubicBezTo>
                  <a:cubicBezTo>
                    <a:pt x="1834" y="977"/>
                    <a:pt x="2144" y="691"/>
                    <a:pt x="2501" y="691"/>
                  </a:cubicBezTo>
                  <a:cubicBezTo>
                    <a:pt x="2858" y="691"/>
                    <a:pt x="3144" y="977"/>
                    <a:pt x="3144" y="1334"/>
                  </a:cubicBezTo>
                  <a:lnTo>
                    <a:pt x="3144" y="6264"/>
                  </a:lnTo>
                  <a:lnTo>
                    <a:pt x="3073" y="6264"/>
                  </a:lnTo>
                  <a:cubicBezTo>
                    <a:pt x="2072" y="6264"/>
                    <a:pt x="1191" y="6621"/>
                    <a:pt x="286" y="6931"/>
                  </a:cubicBezTo>
                  <a:lnTo>
                    <a:pt x="263" y="6931"/>
                  </a:lnTo>
                  <a:cubicBezTo>
                    <a:pt x="96" y="7002"/>
                    <a:pt x="1" y="7217"/>
                    <a:pt x="48" y="7359"/>
                  </a:cubicBezTo>
                  <a:cubicBezTo>
                    <a:pt x="231" y="7469"/>
                    <a:pt x="385" y="7550"/>
                    <a:pt x="522" y="7550"/>
                  </a:cubicBezTo>
                  <a:cubicBezTo>
                    <a:pt x="564" y="7550"/>
                    <a:pt x="605" y="7543"/>
                    <a:pt x="644" y="7526"/>
                  </a:cubicBezTo>
                  <a:lnTo>
                    <a:pt x="691" y="7526"/>
                  </a:lnTo>
                  <a:cubicBezTo>
                    <a:pt x="1549" y="7217"/>
                    <a:pt x="2358" y="6907"/>
                    <a:pt x="3216" y="6907"/>
                  </a:cubicBezTo>
                  <a:cubicBezTo>
                    <a:pt x="3597" y="6907"/>
                    <a:pt x="4025" y="7050"/>
                    <a:pt x="4430" y="7217"/>
                  </a:cubicBezTo>
                  <a:cubicBezTo>
                    <a:pt x="4883" y="7383"/>
                    <a:pt x="5359" y="7574"/>
                    <a:pt x="5883" y="7574"/>
                  </a:cubicBezTo>
                  <a:cubicBezTo>
                    <a:pt x="6407" y="7574"/>
                    <a:pt x="6883" y="7383"/>
                    <a:pt x="7359" y="7217"/>
                  </a:cubicBezTo>
                  <a:cubicBezTo>
                    <a:pt x="7764" y="7050"/>
                    <a:pt x="8193" y="6907"/>
                    <a:pt x="8574" y="6907"/>
                  </a:cubicBezTo>
                  <a:cubicBezTo>
                    <a:pt x="9407" y="6907"/>
                    <a:pt x="10217" y="7217"/>
                    <a:pt x="11003" y="7502"/>
                  </a:cubicBezTo>
                  <a:lnTo>
                    <a:pt x="11122" y="7526"/>
                  </a:lnTo>
                  <a:cubicBezTo>
                    <a:pt x="11170" y="7526"/>
                    <a:pt x="11217" y="7574"/>
                    <a:pt x="11241" y="7574"/>
                  </a:cubicBezTo>
                  <a:cubicBezTo>
                    <a:pt x="11408" y="7574"/>
                    <a:pt x="11527" y="7478"/>
                    <a:pt x="11551" y="7359"/>
                  </a:cubicBezTo>
                  <a:cubicBezTo>
                    <a:pt x="11598" y="7169"/>
                    <a:pt x="11527" y="7002"/>
                    <a:pt x="11336" y="6931"/>
                  </a:cubicBezTo>
                  <a:lnTo>
                    <a:pt x="11217" y="6907"/>
                  </a:lnTo>
                  <a:cubicBezTo>
                    <a:pt x="10408" y="6621"/>
                    <a:pt x="9455" y="6264"/>
                    <a:pt x="8550" y="6264"/>
                  </a:cubicBezTo>
                  <a:lnTo>
                    <a:pt x="8455" y="6264"/>
                  </a:lnTo>
                  <a:lnTo>
                    <a:pt x="8455" y="1334"/>
                  </a:lnTo>
                  <a:cubicBezTo>
                    <a:pt x="8455" y="596"/>
                    <a:pt x="7859" y="1"/>
                    <a:pt x="7121" y="1"/>
                  </a:cubicBezTo>
                  <a:cubicBezTo>
                    <a:pt x="6359" y="1"/>
                    <a:pt x="5764" y="596"/>
                    <a:pt x="5764" y="1334"/>
                  </a:cubicBezTo>
                  <a:cubicBezTo>
                    <a:pt x="5764" y="1525"/>
                    <a:pt x="5930" y="1668"/>
                    <a:pt x="6097" y="1668"/>
                  </a:cubicBezTo>
                  <a:cubicBezTo>
                    <a:pt x="6288" y="1668"/>
                    <a:pt x="6431" y="1525"/>
                    <a:pt x="6431" y="1334"/>
                  </a:cubicBezTo>
                  <a:cubicBezTo>
                    <a:pt x="6431" y="977"/>
                    <a:pt x="6716" y="691"/>
                    <a:pt x="7074" y="691"/>
                  </a:cubicBezTo>
                  <a:cubicBezTo>
                    <a:pt x="7431" y="691"/>
                    <a:pt x="7740" y="977"/>
                    <a:pt x="7740" y="1334"/>
                  </a:cubicBezTo>
                  <a:lnTo>
                    <a:pt x="7740" y="2358"/>
                  </a:lnTo>
                  <a:lnTo>
                    <a:pt x="3859" y="2358"/>
                  </a:lnTo>
                  <a:lnTo>
                    <a:pt x="3859" y="1334"/>
                  </a:lnTo>
                  <a:cubicBezTo>
                    <a:pt x="3859" y="596"/>
                    <a:pt x="3263" y="1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5185288" y="3239758"/>
              <a:ext cx="269038" cy="38091"/>
            </a:xfrm>
            <a:custGeom>
              <a:avLst/>
              <a:gdLst/>
              <a:ahLst/>
              <a:cxnLst/>
              <a:rect l="l" t="t" r="r" b="b"/>
              <a:pathLst>
                <a:path w="7741" h="1096" extrusionOk="0">
                  <a:moveTo>
                    <a:pt x="2144" y="0"/>
                  </a:moveTo>
                  <a:cubicBezTo>
                    <a:pt x="1573" y="0"/>
                    <a:pt x="1215" y="119"/>
                    <a:pt x="620" y="334"/>
                  </a:cubicBezTo>
                  <a:cubicBezTo>
                    <a:pt x="501" y="358"/>
                    <a:pt x="406" y="429"/>
                    <a:pt x="263" y="453"/>
                  </a:cubicBezTo>
                  <a:cubicBezTo>
                    <a:pt x="96" y="500"/>
                    <a:pt x="1" y="691"/>
                    <a:pt x="48" y="858"/>
                  </a:cubicBezTo>
                  <a:cubicBezTo>
                    <a:pt x="120" y="1001"/>
                    <a:pt x="239" y="1096"/>
                    <a:pt x="382" y="1096"/>
                  </a:cubicBezTo>
                  <a:cubicBezTo>
                    <a:pt x="406" y="1096"/>
                    <a:pt x="453" y="1096"/>
                    <a:pt x="501" y="1072"/>
                  </a:cubicBezTo>
                  <a:cubicBezTo>
                    <a:pt x="620" y="1001"/>
                    <a:pt x="739" y="977"/>
                    <a:pt x="858" y="953"/>
                  </a:cubicBezTo>
                  <a:cubicBezTo>
                    <a:pt x="1454" y="739"/>
                    <a:pt x="1692" y="667"/>
                    <a:pt x="2144" y="667"/>
                  </a:cubicBezTo>
                  <a:cubicBezTo>
                    <a:pt x="2382" y="667"/>
                    <a:pt x="2620" y="739"/>
                    <a:pt x="2882" y="858"/>
                  </a:cubicBezTo>
                  <a:cubicBezTo>
                    <a:pt x="3216" y="977"/>
                    <a:pt x="3502" y="1096"/>
                    <a:pt x="3859" y="1096"/>
                  </a:cubicBezTo>
                  <a:cubicBezTo>
                    <a:pt x="4216" y="1096"/>
                    <a:pt x="4549" y="977"/>
                    <a:pt x="4835" y="858"/>
                  </a:cubicBezTo>
                  <a:cubicBezTo>
                    <a:pt x="5121" y="762"/>
                    <a:pt x="5383" y="667"/>
                    <a:pt x="5597" y="667"/>
                  </a:cubicBezTo>
                  <a:cubicBezTo>
                    <a:pt x="6121" y="667"/>
                    <a:pt x="6788" y="905"/>
                    <a:pt x="7217" y="1072"/>
                  </a:cubicBezTo>
                  <a:cubicBezTo>
                    <a:pt x="7256" y="1082"/>
                    <a:pt x="7293" y="1087"/>
                    <a:pt x="7330" y="1087"/>
                  </a:cubicBezTo>
                  <a:cubicBezTo>
                    <a:pt x="7471" y="1087"/>
                    <a:pt x="7588" y="1014"/>
                    <a:pt x="7645" y="882"/>
                  </a:cubicBezTo>
                  <a:cubicBezTo>
                    <a:pt x="7741" y="739"/>
                    <a:pt x="7645" y="548"/>
                    <a:pt x="7455" y="477"/>
                  </a:cubicBezTo>
                  <a:cubicBezTo>
                    <a:pt x="6955" y="310"/>
                    <a:pt x="6240" y="0"/>
                    <a:pt x="5597" y="0"/>
                  </a:cubicBezTo>
                  <a:cubicBezTo>
                    <a:pt x="5240" y="0"/>
                    <a:pt x="4907" y="119"/>
                    <a:pt x="4621" y="239"/>
                  </a:cubicBezTo>
                  <a:cubicBezTo>
                    <a:pt x="4335" y="334"/>
                    <a:pt x="4073" y="453"/>
                    <a:pt x="3859" y="453"/>
                  </a:cubicBezTo>
                  <a:cubicBezTo>
                    <a:pt x="3668" y="453"/>
                    <a:pt x="3382" y="358"/>
                    <a:pt x="3121" y="239"/>
                  </a:cubicBezTo>
                  <a:cubicBezTo>
                    <a:pt x="2787" y="119"/>
                    <a:pt x="2501" y="0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5119080" y="3180987"/>
              <a:ext cx="398987" cy="46398"/>
            </a:xfrm>
            <a:custGeom>
              <a:avLst/>
              <a:gdLst/>
              <a:ahLst/>
              <a:cxnLst/>
              <a:rect l="l" t="t" r="r" b="b"/>
              <a:pathLst>
                <a:path w="11480" h="1335" extrusionOk="0">
                  <a:moveTo>
                    <a:pt x="3073" y="1"/>
                  </a:moveTo>
                  <a:cubicBezTo>
                    <a:pt x="2073" y="1"/>
                    <a:pt x="1191" y="358"/>
                    <a:pt x="286" y="691"/>
                  </a:cubicBezTo>
                  <a:lnTo>
                    <a:pt x="263" y="691"/>
                  </a:lnTo>
                  <a:cubicBezTo>
                    <a:pt x="96" y="739"/>
                    <a:pt x="1" y="953"/>
                    <a:pt x="48" y="1096"/>
                  </a:cubicBezTo>
                  <a:cubicBezTo>
                    <a:pt x="105" y="1248"/>
                    <a:pt x="254" y="1325"/>
                    <a:pt x="384" y="1325"/>
                  </a:cubicBezTo>
                  <a:cubicBezTo>
                    <a:pt x="417" y="1325"/>
                    <a:pt x="448" y="1320"/>
                    <a:pt x="477" y="1310"/>
                  </a:cubicBezTo>
                  <a:lnTo>
                    <a:pt x="501" y="1310"/>
                  </a:lnTo>
                  <a:cubicBezTo>
                    <a:pt x="1358" y="977"/>
                    <a:pt x="2168" y="667"/>
                    <a:pt x="3025" y="667"/>
                  </a:cubicBezTo>
                  <a:cubicBezTo>
                    <a:pt x="3406" y="667"/>
                    <a:pt x="3835" y="834"/>
                    <a:pt x="4263" y="977"/>
                  </a:cubicBezTo>
                  <a:cubicBezTo>
                    <a:pt x="4692" y="1167"/>
                    <a:pt x="5168" y="1334"/>
                    <a:pt x="5716" y="1334"/>
                  </a:cubicBezTo>
                  <a:cubicBezTo>
                    <a:pt x="6216" y="1334"/>
                    <a:pt x="6693" y="1144"/>
                    <a:pt x="7169" y="977"/>
                  </a:cubicBezTo>
                  <a:cubicBezTo>
                    <a:pt x="7574" y="834"/>
                    <a:pt x="8002" y="667"/>
                    <a:pt x="8383" y="667"/>
                  </a:cubicBezTo>
                  <a:cubicBezTo>
                    <a:pt x="9217" y="667"/>
                    <a:pt x="10027" y="977"/>
                    <a:pt x="10836" y="1263"/>
                  </a:cubicBezTo>
                  <a:lnTo>
                    <a:pt x="10955" y="1310"/>
                  </a:lnTo>
                  <a:cubicBezTo>
                    <a:pt x="10979" y="1310"/>
                    <a:pt x="11051" y="1334"/>
                    <a:pt x="11074" y="1334"/>
                  </a:cubicBezTo>
                  <a:cubicBezTo>
                    <a:pt x="11217" y="1334"/>
                    <a:pt x="11336" y="1239"/>
                    <a:pt x="11360" y="1120"/>
                  </a:cubicBezTo>
                  <a:cubicBezTo>
                    <a:pt x="11479" y="953"/>
                    <a:pt x="11408" y="739"/>
                    <a:pt x="11217" y="691"/>
                  </a:cubicBezTo>
                  <a:lnTo>
                    <a:pt x="11098" y="644"/>
                  </a:lnTo>
                  <a:cubicBezTo>
                    <a:pt x="10289" y="358"/>
                    <a:pt x="9336" y="1"/>
                    <a:pt x="8431" y="1"/>
                  </a:cubicBezTo>
                  <a:cubicBezTo>
                    <a:pt x="7907" y="1"/>
                    <a:pt x="7431" y="167"/>
                    <a:pt x="6955" y="358"/>
                  </a:cubicBezTo>
                  <a:cubicBezTo>
                    <a:pt x="6550" y="501"/>
                    <a:pt x="6121" y="644"/>
                    <a:pt x="5740" y="644"/>
                  </a:cubicBezTo>
                  <a:cubicBezTo>
                    <a:pt x="5359" y="644"/>
                    <a:pt x="4930" y="501"/>
                    <a:pt x="4525" y="358"/>
                  </a:cubicBezTo>
                  <a:cubicBezTo>
                    <a:pt x="4073" y="167"/>
                    <a:pt x="3597" y="1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5"/>
          <p:cNvGrpSpPr/>
          <p:nvPr/>
        </p:nvGrpSpPr>
        <p:grpSpPr>
          <a:xfrm>
            <a:off x="5856130" y="2914485"/>
            <a:ext cx="362564" cy="361730"/>
            <a:chOff x="5854879" y="2916119"/>
            <a:chExt cx="362564" cy="361730"/>
          </a:xfrm>
        </p:grpSpPr>
        <p:sp>
          <p:nvSpPr>
            <p:cNvPr id="803" name="Google Shape;803;p45"/>
            <p:cNvSpPr/>
            <p:nvPr/>
          </p:nvSpPr>
          <p:spPr>
            <a:xfrm>
              <a:off x="5963314" y="3033660"/>
              <a:ext cx="248324" cy="155633"/>
            </a:xfrm>
            <a:custGeom>
              <a:avLst/>
              <a:gdLst/>
              <a:ahLst/>
              <a:cxnLst/>
              <a:rect l="l" t="t" r="r" b="b"/>
              <a:pathLst>
                <a:path w="7145" h="4478" extrusionOk="0">
                  <a:moveTo>
                    <a:pt x="6954" y="1"/>
                  </a:moveTo>
                  <a:cubicBezTo>
                    <a:pt x="6478" y="477"/>
                    <a:pt x="5906" y="858"/>
                    <a:pt x="5287" y="1168"/>
                  </a:cubicBezTo>
                  <a:cubicBezTo>
                    <a:pt x="4478" y="1549"/>
                    <a:pt x="3596" y="1763"/>
                    <a:pt x="2691" y="1763"/>
                  </a:cubicBezTo>
                  <a:cubicBezTo>
                    <a:pt x="2072" y="1763"/>
                    <a:pt x="1477" y="1668"/>
                    <a:pt x="882" y="1501"/>
                  </a:cubicBezTo>
                  <a:cubicBezTo>
                    <a:pt x="358" y="2311"/>
                    <a:pt x="48" y="3216"/>
                    <a:pt x="0" y="4168"/>
                  </a:cubicBezTo>
                  <a:cubicBezTo>
                    <a:pt x="548" y="4382"/>
                    <a:pt x="1191" y="4478"/>
                    <a:pt x="1787" y="4478"/>
                  </a:cubicBezTo>
                  <a:cubicBezTo>
                    <a:pt x="4287" y="4478"/>
                    <a:pt x="6430" y="2858"/>
                    <a:pt x="7145" y="548"/>
                  </a:cubicBezTo>
                  <a:cubicBezTo>
                    <a:pt x="7073" y="358"/>
                    <a:pt x="7050" y="19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5897940" y="3019584"/>
              <a:ext cx="82786" cy="240887"/>
            </a:xfrm>
            <a:custGeom>
              <a:avLst/>
              <a:gdLst/>
              <a:ahLst/>
              <a:cxnLst/>
              <a:rect l="l" t="t" r="r" b="b"/>
              <a:pathLst>
                <a:path w="2382" h="6931" extrusionOk="0">
                  <a:moveTo>
                    <a:pt x="1167" y="1"/>
                  </a:moveTo>
                  <a:cubicBezTo>
                    <a:pt x="429" y="953"/>
                    <a:pt x="0" y="2120"/>
                    <a:pt x="0" y="3335"/>
                  </a:cubicBezTo>
                  <a:cubicBezTo>
                    <a:pt x="0" y="4525"/>
                    <a:pt x="381" y="5645"/>
                    <a:pt x="1096" y="6597"/>
                  </a:cubicBezTo>
                  <a:cubicBezTo>
                    <a:pt x="1286" y="6716"/>
                    <a:pt x="1453" y="6835"/>
                    <a:pt x="1667" y="6931"/>
                  </a:cubicBezTo>
                  <a:cubicBezTo>
                    <a:pt x="1429" y="6288"/>
                    <a:pt x="1310" y="5597"/>
                    <a:pt x="1310" y="4907"/>
                  </a:cubicBezTo>
                  <a:cubicBezTo>
                    <a:pt x="1310" y="3621"/>
                    <a:pt x="1667" y="2454"/>
                    <a:pt x="2382" y="1453"/>
                  </a:cubicBezTo>
                  <a:cubicBezTo>
                    <a:pt x="2048" y="882"/>
                    <a:pt x="1643" y="406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5985662" y="2916119"/>
              <a:ext cx="211102" cy="144059"/>
            </a:xfrm>
            <a:custGeom>
              <a:avLst/>
              <a:gdLst/>
              <a:ahLst/>
              <a:cxnLst/>
              <a:rect l="l" t="t" r="r" b="b"/>
              <a:pathLst>
                <a:path w="6074" h="4145" extrusionOk="0">
                  <a:moveTo>
                    <a:pt x="1477" y="1"/>
                  </a:moveTo>
                  <a:cubicBezTo>
                    <a:pt x="953" y="1"/>
                    <a:pt x="453" y="49"/>
                    <a:pt x="0" y="215"/>
                  </a:cubicBezTo>
                  <a:cubicBezTo>
                    <a:pt x="763" y="406"/>
                    <a:pt x="1429" y="739"/>
                    <a:pt x="2025" y="1192"/>
                  </a:cubicBezTo>
                  <a:cubicBezTo>
                    <a:pt x="3025" y="1954"/>
                    <a:pt x="3763" y="2978"/>
                    <a:pt x="4144" y="4145"/>
                  </a:cubicBezTo>
                  <a:cubicBezTo>
                    <a:pt x="4859" y="3835"/>
                    <a:pt x="5549" y="3383"/>
                    <a:pt x="6073" y="2787"/>
                  </a:cubicBezTo>
                  <a:cubicBezTo>
                    <a:pt x="5216" y="1120"/>
                    <a:pt x="3454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5964983" y="3094899"/>
              <a:ext cx="252460" cy="182950"/>
            </a:xfrm>
            <a:custGeom>
              <a:avLst/>
              <a:gdLst/>
              <a:ahLst/>
              <a:cxnLst/>
              <a:rect l="l" t="t" r="r" b="b"/>
              <a:pathLst>
                <a:path w="7264" h="5264" extrusionOk="0">
                  <a:moveTo>
                    <a:pt x="7263" y="1"/>
                  </a:moveTo>
                  <a:cubicBezTo>
                    <a:pt x="7144" y="215"/>
                    <a:pt x="7025" y="406"/>
                    <a:pt x="6882" y="620"/>
                  </a:cubicBezTo>
                  <a:cubicBezTo>
                    <a:pt x="6501" y="1168"/>
                    <a:pt x="6049" y="1668"/>
                    <a:pt x="5525" y="2049"/>
                  </a:cubicBezTo>
                  <a:cubicBezTo>
                    <a:pt x="4977" y="2454"/>
                    <a:pt x="4406" y="2763"/>
                    <a:pt x="3787" y="2978"/>
                  </a:cubicBezTo>
                  <a:cubicBezTo>
                    <a:pt x="3144" y="3192"/>
                    <a:pt x="2477" y="3311"/>
                    <a:pt x="1786" y="3311"/>
                  </a:cubicBezTo>
                  <a:cubicBezTo>
                    <a:pt x="1167" y="3311"/>
                    <a:pt x="572" y="3216"/>
                    <a:pt x="0" y="3049"/>
                  </a:cubicBezTo>
                  <a:lnTo>
                    <a:pt x="0" y="3049"/>
                  </a:lnTo>
                  <a:cubicBezTo>
                    <a:pt x="72" y="3716"/>
                    <a:pt x="238" y="4407"/>
                    <a:pt x="548" y="5026"/>
                  </a:cubicBezTo>
                  <a:cubicBezTo>
                    <a:pt x="1024" y="5192"/>
                    <a:pt x="1524" y="5264"/>
                    <a:pt x="2072" y="5264"/>
                  </a:cubicBezTo>
                  <a:cubicBezTo>
                    <a:pt x="4953" y="5264"/>
                    <a:pt x="7263" y="2930"/>
                    <a:pt x="7263" y="72"/>
                  </a:cubicBezTo>
                  <a:lnTo>
                    <a:pt x="7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5854879" y="2990633"/>
              <a:ext cx="65444" cy="211067"/>
            </a:xfrm>
            <a:custGeom>
              <a:avLst/>
              <a:gdLst/>
              <a:ahLst/>
              <a:cxnLst/>
              <a:rect l="l" t="t" r="r" b="b"/>
              <a:pathLst>
                <a:path w="1883" h="6073" extrusionOk="0">
                  <a:moveTo>
                    <a:pt x="1001" y="0"/>
                  </a:moveTo>
                  <a:cubicBezTo>
                    <a:pt x="382" y="858"/>
                    <a:pt x="1" y="1929"/>
                    <a:pt x="1" y="3096"/>
                  </a:cubicBezTo>
                  <a:cubicBezTo>
                    <a:pt x="1" y="4192"/>
                    <a:pt x="358" y="5192"/>
                    <a:pt x="906" y="6073"/>
                  </a:cubicBezTo>
                  <a:cubicBezTo>
                    <a:pt x="691" y="5478"/>
                    <a:pt x="620" y="4835"/>
                    <a:pt x="620" y="4192"/>
                  </a:cubicBezTo>
                  <a:cubicBezTo>
                    <a:pt x="644" y="2834"/>
                    <a:pt x="1096" y="1501"/>
                    <a:pt x="1882" y="477"/>
                  </a:cubicBezTo>
                  <a:cubicBezTo>
                    <a:pt x="1620" y="286"/>
                    <a:pt x="1334" y="143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5902875" y="2938466"/>
              <a:ext cx="206132" cy="135788"/>
            </a:xfrm>
            <a:custGeom>
              <a:avLst/>
              <a:gdLst/>
              <a:ahLst/>
              <a:cxnLst/>
              <a:rect l="l" t="t" r="r" b="b"/>
              <a:pathLst>
                <a:path w="5931" h="3907" extrusionOk="0">
                  <a:moveTo>
                    <a:pt x="1311" y="1"/>
                  </a:moveTo>
                  <a:cubicBezTo>
                    <a:pt x="834" y="287"/>
                    <a:pt x="406" y="596"/>
                    <a:pt x="1" y="1025"/>
                  </a:cubicBezTo>
                  <a:cubicBezTo>
                    <a:pt x="525" y="1263"/>
                    <a:pt x="1001" y="1549"/>
                    <a:pt x="1430" y="1954"/>
                  </a:cubicBezTo>
                  <a:cubicBezTo>
                    <a:pt x="2025" y="2406"/>
                    <a:pt x="2502" y="2978"/>
                    <a:pt x="2835" y="3645"/>
                  </a:cubicBezTo>
                  <a:cubicBezTo>
                    <a:pt x="3383" y="3811"/>
                    <a:pt x="3907" y="3907"/>
                    <a:pt x="4478" y="3907"/>
                  </a:cubicBezTo>
                  <a:cubicBezTo>
                    <a:pt x="4978" y="3907"/>
                    <a:pt x="5455" y="3859"/>
                    <a:pt x="5931" y="3692"/>
                  </a:cubicBezTo>
                  <a:cubicBezTo>
                    <a:pt x="5240" y="1644"/>
                    <a:pt x="3454" y="215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5"/>
          <p:cNvGrpSpPr/>
          <p:nvPr/>
        </p:nvGrpSpPr>
        <p:grpSpPr>
          <a:xfrm>
            <a:off x="6593163" y="2912018"/>
            <a:ext cx="356760" cy="366665"/>
            <a:chOff x="6589044" y="2911183"/>
            <a:chExt cx="356760" cy="366665"/>
          </a:xfrm>
        </p:grpSpPr>
        <p:sp>
          <p:nvSpPr>
            <p:cNvPr id="810" name="Google Shape;810;p45"/>
            <p:cNvSpPr/>
            <p:nvPr/>
          </p:nvSpPr>
          <p:spPr>
            <a:xfrm>
              <a:off x="6589044" y="3012981"/>
              <a:ext cx="356760" cy="264868"/>
            </a:xfrm>
            <a:custGeom>
              <a:avLst/>
              <a:gdLst/>
              <a:ahLst/>
              <a:cxnLst/>
              <a:rect l="l" t="t" r="r" b="b"/>
              <a:pathLst>
                <a:path w="10265" h="7621" extrusionOk="0">
                  <a:moveTo>
                    <a:pt x="4334" y="0"/>
                  </a:moveTo>
                  <a:lnTo>
                    <a:pt x="4334" y="548"/>
                  </a:lnTo>
                  <a:lnTo>
                    <a:pt x="4144" y="548"/>
                  </a:lnTo>
                  <a:cubicBezTo>
                    <a:pt x="3811" y="548"/>
                    <a:pt x="3501" y="810"/>
                    <a:pt x="3501" y="1167"/>
                  </a:cubicBezTo>
                  <a:cubicBezTo>
                    <a:pt x="3501" y="1501"/>
                    <a:pt x="3787" y="1786"/>
                    <a:pt x="4144" y="1786"/>
                  </a:cubicBezTo>
                  <a:lnTo>
                    <a:pt x="4334" y="1786"/>
                  </a:lnTo>
                  <a:lnTo>
                    <a:pt x="4334" y="5358"/>
                  </a:lnTo>
                  <a:cubicBezTo>
                    <a:pt x="3429" y="5120"/>
                    <a:pt x="2644" y="4454"/>
                    <a:pt x="2239" y="3501"/>
                  </a:cubicBezTo>
                  <a:lnTo>
                    <a:pt x="2667" y="3501"/>
                  </a:lnTo>
                  <a:cubicBezTo>
                    <a:pt x="2739" y="3501"/>
                    <a:pt x="2786" y="3453"/>
                    <a:pt x="2834" y="3406"/>
                  </a:cubicBezTo>
                  <a:cubicBezTo>
                    <a:pt x="2858" y="3334"/>
                    <a:pt x="2858" y="3287"/>
                    <a:pt x="2786" y="3215"/>
                  </a:cubicBezTo>
                  <a:lnTo>
                    <a:pt x="1548" y="1786"/>
                  </a:lnTo>
                  <a:cubicBezTo>
                    <a:pt x="1524" y="1763"/>
                    <a:pt x="1477" y="1739"/>
                    <a:pt x="1429" y="1739"/>
                  </a:cubicBezTo>
                  <a:cubicBezTo>
                    <a:pt x="1405" y="1739"/>
                    <a:pt x="1334" y="1763"/>
                    <a:pt x="1310" y="1786"/>
                  </a:cubicBezTo>
                  <a:lnTo>
                    <a:pt x="48" y="3215"/>
                  </a:lnTo>
                  <a:cubicBezTo>
                    <a:pt x="24" y="3287"/>
                    <a:pt x="0" y="3334"/>
                    <a:pt x="24" y="3406"/>
                  </a:cubicBezTo>
                  <a:cubicBezTo>
                    <a:pt x="48" y="3453"/>
                    <a:pt x="119" y="3501"/>
                    <a:pt x="167" y="3501"/>
                  </a:cubicBezTo>
                  <a:lnTo>
                    <a:pt x="691" y="3501"/>
                  </a:lnTo>
                  <a:cubicBezTo>
                    <a:pt x="1191" y="5192"/>
                    <a:pt x="2501" y="6502"/>
                    <a:pt x="4096" y="6883"/>
                  </a:cubicBezTo>
                  <a:cubicBezTo>
                    <a:pt x="4263" y="6906"/>
                    <a:pt x="4382" y="7002"/>
                    <a:pt x="4430" y="7145"/>
                  </a:cubicBezTo>
                  <a:cubicBezTo>
                    <a:pt x="4549" y="7454"/>
                    <a:pt x="4811" y="7621"/>
                    <a:pt x="5144" y="7621"/>
                  </a:cubicBezTo>
                  <a:cubicBezTo>
                    <a:pt x="5478" y="7621"/>
                    <a:pt x="5739" y="7454"/>
                    <a:pt x="5859" y="7145"/>
                  </a:cubicBezTo>
                  <a:cubicBezTo>
                    <a:pt x="5930" y="7002"/>
                    <a:pt x="6049" y="6906"/>
                    <a:pt x="6192" y="6883"/>
                  </a:cubicBezTo>
                  <a:cubicBezTo>
                    <a:pt x="7788" y="6502"/>
                    <a:pt x="9097" y="5192"/>
                    <a:pt x="9621" y="3501"/>
                  </a:cubicBezTo>
                  <a:lnTo>
                    <a:pt x="10121" y="3501"/>
                  </a:lnTo>
                  <a:cubicBezTo>
                    <a:pt x="10169" y="3501"/>
                    <a:pt x="10240" y="3453"/>
                    <a:pt x="10264" y="3406"/>
                  </a:cubicBezTo>
                  <a:cubicBezTo>
                    <a:pt x="10217" y="3334"/>
                    <a:pt x="10217" y="3287"/>
                    <a:pt x="10193" y="3215"/>
                  </a:cubicBezTo>
                  <a:lnTo>
                    <a:pt x="8931" y="1786"/>
                  </a:lnTo>
                  <a:cubicBezTo>
                    <a:pt x="8907" y="1763"/>
                    <a:pt x="8883" y="1739"/>
                    <a:pt x="8812" y="1739"/>
                  </a:cubicBezTo>
                  <a:cubicBezTo>
                    <a:pt x="8788" y="1739"/>
                    <a:pt x="8716" y="1763"/>
                    <a:pt x="8692" y="1786"/>
                  </a:cubicBezTo>
                  <a:lnTo>
                    <a:pt x="7454" y="3215"/>
                  </a:lnTo>
                  <a:cubicBezTo>
                    <a:pt x="7407" y="3287"/>
                    <a:pt x="7383" y="3334"/>
                    <a:pt x="7407" y="3406"/>
                  </a:cubicBezTo>
                  <a:cubicBezTo>
                    <a:pt x="7454" y="3453"/>
                    <a:pt x="7502" y="3501"/>
                    <a:pt x="7573" y="3501"/>
                  </a:cubicBezTo>
                  <a:lnTo>
                    <a:pt x="8002" y="3501"/>
                  </a:lnTo>
                  <a:cubicBezTo>
                    <a:pt x="7597" y="4454"/>
                    <a:pt x="6811" y="5120"/>
                    <a:pt x="5906" y="5358"/>
                  </a:cubicBezTo>
                  <a:lnTo>
                    <a:pt x="5906" y="1786"/>
                  </a:lnTo>
                  <a:lnTo>
                    <a:pt x="6097" y="1786"/>
                  </a:lnTo>
                  <a:cubicBezTo>
                    <a:pt x="6430" y="1786"/>
                    <a:pt x="6740" y="1524"/>
                    <a:pt x="6740" y="1167"/>
                  </a:cubicBezTo>
                  <a:cubicBezTo>
                    <a:pt x="6740" y="834"/>
                    <a:pt x="6454" y="548"/>
                    <a:pt x="6097" y="548"/>
                  </a:cubicBezTo>
                  <a:lnTo>
                    <a:pt x="5906" y="548"/>
                  </a:lnTo>
                  <a:lnTo>
                    <a:pt x="5906" y="0"/>
                  </a:lnTo>
                  <a:cubicBezTo>
                    <a:pt x="5668" y="119"/>
                    <a:pt x="5382" y="191"/>
                    <a:pt x="5120" y="191"/>
                  </a:cubicBezTo>
                  <a:cubicBezTo>
                    <a:pt x="4858" y="191"/>
                    <a:pt x="4596" y="119"/>
                    <a:pt x="4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6722295" y="2911183"/>
              <a:ext cx="86922" cy="86922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62" y="0"/>
                  </a:moveTo>
                  <a:cubicBezTo>
                    <a:pt x="572" y="0"/>
                    <a:pt x="0" y="548"/>
                    <a:pt x="0" y="1238"/>
                  </a:cubicBezTo>
                  <a:cubicBezTo>
                    <a:pt x="48" y="1953"/>
                    <a:pt x="572" y="2501"/>
                    <a:pt x="1262" y="2501"/>
                  </a:cubicBezTo>
                  <a:cubicBezTo>
                    <a:pt x="1953" y="2501"/>
                    <a:pt x="2501" y="1929"/>
                    <a:pt x="2501" y="1238"/>
                  </a:cubicBezTo>
                  <a:cubicBezTo>
                    <a:pt x="2501" y="548"/>
                    <a:pt x="19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5"/>
          <p:cNvGrpSpPr/>
          <p:nvPr/>
        </p:nvGrpSpPr>
        <p:grpSpPr>
          <a:xfrm>
            <a:off x="7320708" y="2912834"/>
            <a:ext cx="368334" cy="365032"/>
            <a:chOff x="7320708" y="2912817"/>
            <a:chExt cx="368334" cy="365032"/>
          </a:xfrm>
        </p:grpSpPr>
        <p:sp>
          <p:nvSpPr>
            <p:cNvPr id="813" name="Google Shape;813;p45"/>
            <p:cNvSpPr/>
            <p:nvPr/>
          </p:nvSpPr>
          <p:spPr>
            <a:xfrm>
              <a:off x="7516031" y="3256301"/>
              <a:ext cx="173010" cy="20749"/>
            </a:xfrm>
            <a:custGeom>
              <a:avLst/>
              <a:gdLst/>
              <a:ahLst/>
              <a:cxnLst/>
              <a:rect l="l" t="t" r="r" b="b"/>
              <a:pathLst>
                <a:path w="4978" h="597" extrusionOk="0">
                  <a:moveTo>
                    <a:pt x="0" y="1"/>
                  </a:moveTo>
                  <a:lnTo>
                    <a:pt x="72" y="358"/>
                  </a:lnTo>
                  <a:cubicBezTo>
                    <a:pt x="96" y="501"/>
                    <a:pt x="215" y="596"/>
                    <a:pt x="358" y="596"/>
                  </a:cubicBezTo>
                  <a:lnTo>
                    <a:pt x="4620" y="596"/>
                  </a:lnTo>
                  <a:cubicBezTo>
                    <a:pt x="4716" y="596"/>
                    <a:pt x="4787" y="572"/>
                    <a:pt x="4859" y="477"/>
                  </a:cubicBezTo>
                  <a:cubicBezTo>
                    <a:pt x="4954" y="477"/>
                    <a:pt x="4978" y="382"/>
                    <a:pt x="4954" y="263"/>
                  </a:cubicBezTo>
                  <a:lnTo>
                    <a:pt x="4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7320708" y="3256301"/>
              <a:ext cx="173010" cy="21548"/>
            </a:xfrm>
            <a:custGeom>
              <a:avLst/>
              <a:gdLst/>
              <a:ahLst/>
              <a:cxnLst/>
              <a:rect l="l" t="t" r="r" b="b"/>
              <a:pathLst>
                <a:path w="4978" h="620" extrusionOk="0">
                  <a:moveTo>
                    <a:pt x="48" y="1"/>
                  </a:moveTo>
                  <a:lnTo>
                    <a:pt x="24" y="263"/>
                  </a:lnTo>
                  <a:cubicBezTo>
                    <a:pt x="0" y="358"/>
                    <a:pt x="24" y="453"/>
                    <a:pt x="95" y="501"/>
                  </a:cubicBezTo>
                  <a:cubicBezTo>
                    <a:pt x="143" y="572"/>
                    <a:pt x="238" y="620"/>
                    <a:pt x="334" y="620"/>
                  </a:cubicBezTo>
                  <a:lnTo>
                    <a:pt x="4620" y="620"/>
                  </a:lnTo>
                  <a:cubicBezTo>
                    <a:pt x="4763" y="620"/>
                    <a:pt x="4882" y="501"/>
                    <a:pt x="4906" y="358"/>
                  </a:cubicBezTo>
                  <a:lnTo>
                    <a:pt x="4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7372006" y="2912817"/>
              <a:ext cx="266536" cy="41428"/>
            </a:xfrm>
            <a:custGeom>
              <a:avLst/>
              <a:gdLst/>
              <a:ahLst/>
              <a:cxnLst/>
              <a:rect l="l" t="t" r="r" b="b"/>
              <a:pathLst>
                <a:path w="7669" h="1192" extrusionOk="0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lnTo>
                    <a:pt x="1" y="1191"/>
                  </a:lnTo>
                  <a:lnTo>
                    <a:pt x="7669" y="1191"/>
                  </a:lnTo>
                  <a:lnTo>
                    <a:pt x="7669" y="310"/>
                  </a:lnTo>
                  <a:cubicBezTo>
                    <a:pt x="7669" y="120"/>
                    <a:pt x="7502" y="1"/>
                    <a:pt x="7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7328979" y="2975724"/>
              <a:ext cx="355926" cy="259933"/>
            </a:xfrm>
            <a:custGeom>
              <a:avLst/>
              <a:gdLst/>
              <a:ahLst/>
              <a:cxnLst/>
              <a:rect l="l" t="t" r="r" b="b"/>
              <a:pathLst>
                <a:path w="10241" h="7479" extrusionOk="0">
                  <a:moveTo>
                    <a:pt x="1239" y="1"/>
                  </a:moveTo>
                  <a:lnTo>
                    <a:pt x="0" y="7478"/>
                  </a:lnTo>
                  <a:lnTo>
                    <a:pt x="4906" y="7478"/>
                  </a:lnTo>
                  <a:lnTo>
                    <a:pt x="5120" y="6359"/>
                  </a:lnTo>
                  <a:lnTo>
                    <a:pt x="5335" y="7478"/>
                  </a:lnTo>
                  <a:lnTo>
                    <a:pt x="10241" y="7478"/>
                  </a:lnTo>
                  <a:lnTo>
                    <a:pt x="8955" y="1"/>
                  </a:lnTo>
                  <a:lnTo>
                    <a:pt x="6430" y="1"/>
                  </a:lnTo>
                  <a:lnTo>
                    <a:pt x="6430" y="1834"/>
                  </a:lnTo>
                  <a:cubicBezTo>
                    <a:pt x="6430" y="2001"/>
                    <a:pt x="6287" y="2120"/>
                    <a:pt x="6121" y="2120"/>
                  </a:cubicBezTo>
                  <a:cubicBezTo>
                    <a:pt x="5954" y="2120"/>
                    <a:pt x="5835" y="1977"/>
                    <a:pt x="5835" y="1834"/>
                  </a:cubicBezTo>
                  <a:lnTo>
                    <a:pt x="5835" y="1"/>
                  </a:lnTo>
                  <a:lnTo>
                    <a:pt x="4335" y="1"/>
                  </a:lnTo>
                  <a:lnTo>
                    <a:pt x="4335" y="1834"/>
                  </a:lnTo>
                  <a:cubicBezTo>
                    <a:pt x="4335" y="2001"/>
                    <a:pt x="4192" y="2120"/>
                    <a:pt x="4049" y="2120"/>
                  </a:cubicBezTo>
                  <a:cubicBezTo>
                    <a:pt x="3906" y="2120"/>
                    <a:pt x="3739" y="1977"/>
                    <a:pt x="3739" y="1834"/>
                  </a:cubicBezTo>
                  <a:lnTo>
                    <a:pt x="3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45"/>
          <p:cNvSpPr/>
          <p:nvPr/>
        </p:nvSpPr>
        <p:spPr>
          <a:xfrm>
            <a:off x="8119796" y="2911583"/>
            <a:ext cx="238419" cy="367534"/>
          </a:xfrm>
          <a:custGeom>
            <a:avLst/>
            <a:gdLst/>
            <a:ahLst/>
            <a:cxnLst/>
            <a:rect l="l" t="t" r="r" b="b"/>
            <a:pathLst>
              <a:path w="6860" h="10575" extrusionOk="0">
                <a:moveTo>
                  <a:pt x="1287" y="1"/>
                </a:moveTo>
                <a:cubicBezTo>
                  <a:pt x="1144" y="1"/>
                  <a:pt x="1025" y="96"/>
                  <a:pt x="1001" y="239"/>
                </a:cubicBezTo>
                <a:cubicBezTo>
                  <a:pt x="834" y="620"/>
                  <a:pt x="310" y="2263"/>
                  <a:pt x="167" y="2644"/>
                </a:cubicBezTo>
                <a:cubicBezTo>
                  <a:pt x="1" y="2978"/>
                  <a:pt x="1" y="3311"/>
                  <a:pt x="120" y="3668"/>
                </a:cubicBezTo>
                <a:cubicBezTo>
                  <a:pt x="286" y="4073"/>
                  <a:pt x="787" y="4764"/>
                  <a:pt x="787" y="4764"/>
                </a:cubicBezTo>
                <a:cubicBezTo>
                  <a:pt x="1072" y="5145"/>
                  <a:pt x="1072" y="5645"/>
                  <a:pt x="810" y="6074"/>
                </a:cubicBezTo>
                <a:cubicBezTo>
                  <a:pt x="453" y="6597"/>
                  <a:pt x="1" y="7502"/>
                  <a:pt x="1" y="8717"/>
                </a:cubicBezTo>
                <a:cubicBezTo>
                  <a:pt x="1" y="8907"/>
                  <a:pt x="120" y="9027"/>
                  <a:pt x="310" y="9027"/>
                </a:cubicBezTo>
                <a:cubicBezTo>
                  <a:pt x="1382" y="9074"/>
                  <a:pt x="2073" y="9431"/>
                  <a:pt x="3192" y="10479"/>
                </a:cubicBezTo>
                <a:cubicBezTo>
                  <a:pt x="3263" y="10527"/>
                  <a:pt x="3335" y="10574"/>
                  <a:pt x="3406" y="10574"/>
                </a:cubicBezTo>
                <a:lnTo>
                  <a:pt x="3454" y="10574"/>
                </a:lnTo>
                <a:cubicBezTo>
                  <a:pt x="3549" y="10574"/>
                  <a:pt x="3620" y="10527"/>
                  <a:pt x="3668" y="10479"/>
                </a:cubicBezTo>
                <a:cubicBezTo>
                  <a:pt x="4764" y="9431"/>
                  <a:pt x="5478" y="9074"/>
                  <a:pt x="6550" y="9027"/>
                </a:cubicBezTo>
                <a:cubicBezTo>
                  <a:pt x="6740" y="9027"/>
                  <a:pt x="6859" y="8860"/>
                  <a:pt x="6859" y="8717"/>
                </a:cubicBezTo>
                <a:cubicBezTo>
                  <a:pt x="6859" y="7502"/>
                  <a:pt x="6407" y="6597"/>
                  <a:pt x="6050" y="6074"/>
                </a:cubicBezTo>
                <a:cubicBezTo>
                  <a:pt x="5788" y="5693"/>
                  <a:pt x="5788" y="5145"/>
                  <a:pt x="6073" y="4764"/>
                </a:cubicBezTo>
                <a:cubicBezTo>
                  <a:pt x="6073" y="4764"/>
                  <a:pt x="6597" y="4073"/>
                  <a:pt x="6740" y="3668"/>
                </a:cubicBezTo>
                <a:cubicBezTo>
                  <a:pt x="6859" y="3335"/>
                  <a:pt x="6859" y="2978"/>
                  <a:pt x="6716" y="2644"/>
                </a:cubicBezTo>
                <a:cubicBezTo>
                  <a:pt x="6550" y="2263"/>
                  <a:pt x="6026" y="596"/>
                  <a:pt x="5883" y="168"/>
                </a:cubicBezTo>
                <a:cubicBezTo>
                  <a:pt x="5811" y="49"/>
                  <a:pt x="5692" y="1"/>
                  <a:pt x="5549" y="1"/>
                </a:cubicBezTo>
                <a:lnTo>
                  <a:pt x="4573" y="1"/>
                </a:lnTo>
                <a:cubicBezTo>
                  <a:pt x="4383" y="1"/>
                  <a:pt x="4263" y="168"/>
                  <a:pt x="4287" y="358"/>
                </a:cubicBezTo>
                <a:lnTo>
                  <a:pt x="4359" y="834"/>
                </a:lnTo>
                <a:cubicBezTo>
                  <a:pt x="4383" y="1168"/>
                  <a:pt x="4287" y="1454"/>
                  <a:pt x="4097" y="1763"/>
                </a:cubicBezTo>
                <a:cubicBezTo>
                  <a:pt x="3906" y="2001"/>
                  <a:pt x="3668" y="2120"/>
                  <a:pt x="3406" y="2120"/>
                </a:cubicBezTo>
                <a:cubicBezTo>
                  <a:pt x="3144" y="2120"/>
                  <a:pt x="2906" y="2001"/>
                  <a:pt x="2716" y="1763"/>
                </a:cubicBezTo>
                <a:cubicBezTo>
                  <a:pt x="2501" y="1477"/>
                  <a:pt x="2430" y="1192"/>
                  <a:pt x="2454" y="834"/>
                </a:cubicBezTo>
                <a:lnTo>
                  <a:pt x="2501" y="358"/>
                </a:lnTo>
                <a:cubicBezTo>
                  <a:pt x="2549" y="168"/>
                  <a:pt x="2430" y="1"/>
                  <a:pt x="22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" name="Google Shape;818;p45"/>
          <p:cNvGrpSpPr/>
          <p:nvPr/>
        </p:nvGrpSpPr>
        <p:grpSpPr>
          <a:xfrm>
            <a:off x="722062" y="3569879"/>
            <a:ext cx="365866" cy="365866"/>
            <a:chOff x="723296" y="3569114"/>
            <a:chExt cx="365866" cy="365866"/>
          </a:xfrm>
        </p:grpSpPr>
        <p:sp>
          <p:nvSpPr>
            <p:cNvPr id="819" name="Google Shape;819;p45"/>
            <p:cNvSpPr/>
            <p:nvPr/>
          </p:nvSpPr>
          <p:spPr>
            <a:xfrm>
              <a:off x="853245" y="3699897"/>
              <a:ext cx="105169" cy="105134"/>
            </a:xfrm>
            <a:custGeom>
              <a:avLst/>
              <a:gdLst/>
              <a:ahLst/>
              <a:cxnLst/>
              <a:rect l="l" t="t" r="r" b="b"/>
              <a:pathLst>
                <a:path w="3026" h="3025" extrusionOk="0">
                  <a:moveTo>
                    <a:pt x="1525" y="0"/>
                  </a:moveTo>
                  <a:cubicBezTo>
                    <a:pt x="691" y="0"/>
                    <a:pt x="1" y="667"/>
                    <a:pt x="1" y="1500"/>
                  </a:cubicBezTo>
                  <a:cubicBezTo>
                    <a:pt x="1" y="2334"/>
                    <a:pt x="691" y="3025"/>
                    <a:pt x="1525" y="3025"/>
                  </a:cubicBezTo>
                  <a:cubicBezTo>
                    <a:pt x="2358" y="3025"/>
                    <a:pt x="3025" y="2334"/>
                    <a:pt x="3025" y="1500"/>
                  </a:cubicBezTo>
                  <a:cubicBezTo>
                    <a:pt x="3025" y="667"/>
                    <a:pt x="2358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5"/>
            <p:cNvSpPr/>
            <p:nvPr/>
          </p:nvSpPr>
          <p:spPr>
            <a:xfrm>
              <a:off x="947605" y="3601401"/>
              <a:ext cx="109304" cy="10927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834" y="0"/>
                  </a:moveTo>
                  <a:lnTo>
                    <a:pt x="406" y="1310"/>
                  </a:lnTo>
                  <a:lnTo>
                    <a:pt x="1" y="2548"/>
                  </a:lnTo>
                  <a:cubicBezTo>
                    <a:pt x="239" y="2715"/>
                    <a:pt x="453" y="2906"/>
                    <a:pt x="596" y="3144"/>
                  </a:cubicBezTo>
                  <a:lnTo>
                    <a:pt x="1834" y="2739"/>
                  </a:lnTo>
                  <a:lnTo>
                    <a:pt x="3144" y="2310"/>
                  </a:lnTo>
                  <a:cubicBezTo>
                    <a:pt x="2668" y="1310"/>
                    <a:pt x="1834" y="476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857380" y="3569114"/>
              <a:ext cx="99365" cy="111772"/>
            </a:xfrm>
            <a:custGeom>
              <a:avLst/>
              <a:gdLst/>
              <a:ahLst/>
              <a:cxnLst/>
              <a:rect l="l" t="t" r="r" b="b"/>
              <a:pathLst>
                <a:path w="2859" h="3216" extrusionOk="0">
                  <a:moveTo>
                    <a:pt x="1430" y="0"/>
                  </a:moveTo>
                  <a:cubicBezTo>
                    <a:pt x="1287" y="0"/>
                    <a:pt x="1120" y="143"/>
                    <a:pt x="1120" y="310"/>
                  </a:cubicBezTo>
                  <a:lnTo>
                    <a:pt x="1120" y="501"/>
                  </a:lnTo>
                  <a:cubicBezTo>
                    <a:pt x="739" y="548"/>
                    <a:pt x="358" y="596"/>
                    <a:pt x="1" y="715"/>
                  </a:cubicBezTo>
                  <a:lnTo>
                    <a:pt x="787" y="3215"/>
                  </a:lnTo>
                  <a:cubicBezTo>
                    <a:pt x="977" y="3168"/>
                    <a:pt x="1192" y="3120"/>
                    <a:pt x="1406" y="3120"/>
                  </a:cubicBezTo>
                  <a:cubicBezTo>
                    <a:pt x="1596" y="3120"/>
                    <a:pt x="1811" y="3168"/>
                    <a:pt x="2025" y="3215"/>
                  </a:cubicBezTo>
                  <a:lnTo>
                    <a:pt x="2406" y="2048"/>
                  </a:lnTo>
                  <a:lnTo>
                    <a:pt x="2859" y="715"/>
                  </a:lnTo>
                  <a:cubicBezTo>
                    <a:pt x="2501" y="596"/>
                    <a:pt x="2120" y="548"/>
                    <a:pt x="1716" y="501"/>
                  </a:cubicBezTo>
                  <a:lnTo>
                    <a:pt x="1716" y="310"/>
                  </a:lnTo>
                  <a:cubicBezTo>
                    <a:pt x="1716" y="119"/>
                    <a:pt x="1573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723296" y="3701531"/>
              <a:ext cx="111772" cy="99365"/>
            </a:xfrm>
            <a:custGeom>
              <a:avLst/>
              <a:gdLst/>
              <a:ahLst/>
              <a:cxnLst/>
              <a:rect l="l" t="t" r="r" b="b"/>
              <a:pathLst>
                <a:path w="3216" h="2859" extrusionOk="0">
                  <a:moveTo>
                    <a:pt x="715" y="1"/>
                  </a:moveTo>
                  <a:cubicBezTo>
                    <a:pt x="596" y="358"/>
                    <a:pt x="525" y="739"/>
                    <a:pt x="501" y="1120"/>
                  </a:cubicBezTo>
                  <a:lnTo>
                    <a:pt x="287" y="1120"/>
                  </a:lnTo>
                  <a:cubicBezTo>
                    <a:pt x="120" y="1120"/>
                    <a:pt x="1" y="1287"/>
                    <a:pt x="1" y="1430"/>
                  </a:cubicBezTo>
                  <a:cubicBezTo>
                    <a:pt x="1" y="1596"/>
                    <a:pt x="144" y="1715"/>
                    <a:pt x="287" y="1715"/>
                  </a:cubicBezTo>
                  <a:lnTo>
                    <a:pt x="501" y="1715"/>
                  </a:lnTo>
                  <a:cubicBezTo>
                    <a:pt x="525" y="2120"/>
                    <a:pt x="596" y="2501"/>
                    <a:pt x="715" y="2858"/>
                  </a:cubicBezTo>
                  <a:lnTo>
                    <a:pt x="2049" y="2477"/>
                  </a:lnTo>
                  <a:lnTo>
                    <a:pt x="3216" y="2096"/>
                  </a:lnTo>
                  <a:cubicBezTo>
                    <a:pt x="3144" y="1882"/>
                    <a:pt x="3121" y="1668"/>
                    <a:pt x="3121" y="1453"/>
                  </a:cubicBezTo>
                  <a:cubicBezTo>
                    <a:pt x="3121" y="1263"/>
                    <a:pt x="3144" y="1049"/>
                    <a:pt x="3216" y="834"/>
                  </a:cubicBezTo>
                  <a:lnTo>
                    <a:pt x="2049" y="45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754749" y="3601401"/>
              <a:ext cx="110139" cy="109270"/>
            </a:xfrm>
            <a:custGeom>
              <a:avLst/>
              <a:gdLst/>
              <a:ahLst/>
              <a:cxnLst/>
              <a:rect l="l" t="t" r="r" b="b"/>
              <a:pathLst>
                <a:path w="3169" h="3144" extrusionOk="0">
                  <a:moveTo>
                    <a:pt x="2335" y="0"/>
                  </a:moveTo>
                  <a:cubicBezTo>
                    <a:pt x="1311" y="476"/>
                    <a:pt x="477" y="1310"/>
                    <a:pt x="1" y="2310"/>
                  </a:cubicBezTo>
                  <a:lnTo>
                    <a:pt x="1311" y="2739"/>
                  </a:lnTo>
                  <a:lnTo>
                    <a:pt x="2573" y="3144"/>
                  </a:lnTo>
                  <a:cubicBezTo>
                    <a:pt x="2716" y="2906"/>
                    <a:pt x="2930" y="2715"/>
                    <a:pt x="3168" y="2548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5"/>
            <p:cNvSpPr/>
            <p:nvPr/>
          </p:nvSpPr>
          <p:spPr>
            <a:xfrm>
              <a:off x="854079" y="3824042"/>
              <a:ext cx="100998" cy="110938"/>
            </a:xfrm>
            <a:custGeom>
              <a:avLst/>
              <a:gdLst/>
              <a:ahLst/>
              <a:cxnLst/>
              <a:rect l="l" t="t" r="r" b="b"/>
              <a:pathLst>
                <a:path w="2906" h="3192" extrusionOk="0">
                  <a:moveTo>
                    <a:pt x="882" y="0"/>
                  </a:moveTo>
                  <a:lnTo>
                    <a:pt x="477" y="1143"/>
                  </a:lnTo>
                  <a:lnTo>
                    <a:pt x="1" y="2453"/>
                  </a:lnTo>
                  <a:cubicBezTo>
                    <a:pt x="405" y="2572"/>
                    <a:pt x="787" y="2667"/>
                    <a:pt x="1168" y="2691"/>
                  </a:cubicBezTo>
                  <a:lnTo>
                    <a:pt x="1168" y="2906"/>
                  </a:lnTo>
                  <a:cubicBezTo>
                    <a:pt x="1168" y="3096"/>
                    <a:pt x="1310" y="3191"/>
                    <a:pt x="1477" y="3191"/>
                  </a:cubicBezTo>
                  <a:cubicBezTo>
                    <a:pt x="1620" y="3191"/>
                    <a:pt x="1763" y="3048"/>
                    <a:pt x="1763" y="2906"/>
                  </a:cubicBezTo>
                  <a:lnTo>
                    <a:pt x="1763" y="2691"/>
                  </a:lnTo>
                  <a:cubicBezTo>
                    <a:pt x="2144" y="2667"/>
                    <a:pt x="2549" y="2596"/>
                    <a:pt x="2906" y="2501"/>
                  </a:cubicBezTo>
                  <a:lnTo>
                    <a:pt x="2120" y="0"/>
                  </a:lnTo>
                  <a:cubicBezTo>
                    <a:pt x="1906" y="48"/>
                    <a:pt x="1691" y="72"/>
                    <a:pt x="1501" y="72"/>
                  </a:cubicBezTo>
                  <a:cubicBezTo>
                    <a:pt x="1287" y="72"/>
                    <a:pt x="1072" y="48"/>
                    <a:pt x="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5"/>
            <p:cNvSpPr/>
            <p:nvPr/>
          </p:nvSpPr>
          <p:spPr>
            <a:xfrm>
              <a:off x="947605" y="3793423"/>
              <a:ext cx="109304" cy="110104"/>
            </a:xfrm>
            <a:custGeom>
              <a:avLst/>
              <a:gdLst/>
              <a:ahLst/>
              <a:cxnLst/>
              <a:rect l="l" t="t" r="r" b="b"/>
              <a:pathLst>
                <a:path w="3145" h="3168" extrusionOk="0">
                  <a:moveTo>
                    <a:pt x="596" y="0"/>
                  </a:moveTo>
                  <a:cubicBezTo>
                    <a:pt x="453" y="238"/>
                    <a:pt x="239" y="453"/>
                    <a:pt x="1" y="595"/>
                  </a:cubicBezTo>
                  <a:lnTo>
                    <a:pt x="834" y="3167"/>
                  </a:lnTo>
                  <a:cubicBezTo>
                    <a:pt x="1834" y="2691"/>
                    <a:pt x="2668" y="1858"/>
                    <a:pt x="3144" y="834"/>
                  </a:cubicBezTo>
                  <a:lnTo>
                    <a:pt x="1834" y="429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754749" y="3793423"/>
              <a:ext cx="110139" cy="108436"/>
            </a:xfrm>
            <a:custGeom>
              <a:avLst/>
              <a:gdLst/>
              <a:ahLst/>
              <a:cxnLst/>
              <a:rect l="l" t="t" r="r" b="b"/>
              <a:pathLst>
                <a:path w="3169" h="3120" extrusionOk="0">
                  <a:moveTo>
                    <a:pt x="2573" y="0"/>
                  </a:moveTo>
                  <a:lnTo>
                    <a:pt x="1311" y="429"/>
                  </a:lnTo>
                  <a:lnTo>
                    <a:pt x="1" y="834"/>
                  </a:lnTo>
                  <a:cubicBezTo>
                    <a:pt x="477" y="1858"/>
                    <a:pt x="1287" y="2667"/>
                    <a:pt x="2263" y="3120"/>
                  </a:cubicBezTo>
                  <a:lnTo>
                    <a:pt x="2740" y="1858"/>
                  </a:lnTo>
                  <a:lnTo>
                    <a:pt x="3168" y="595"/>
                  </a:lnTo>
                  <a:cubicBezTo>
                    <a:pt x="2930" y="453"/>
                    <a:pt x="2716" y="238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977390" y="3702365"/>
              <a:ext cx="111772" cy="101832"/>
            </a:xfrm>
            <a:custGeom>
              <a:avLst/>
              <a:gdLst/>
              <a:ahLst/>
              <a:cxnLst/>
              <a:rect l="l" t="t" r="r" b="b"/>
              <a:pathLst>
                <a:path w="3216" h="2930" extrusionOk="0">
                  <a:moveTo>
                    <a:pt x="2502" y="1"/>
                  </a:moveTo>
                  <a:lnTo>
                    <a:pt x="1168" y="453"/>
                  </a:lnTo>
                  <a:lnTo>
                    <a:pt x="1" y="834"/>
                  </a:lnTo>
                  <a:cubicBezTo>
                    <a:pt x="72" y="1048"/>
                    <a:pt x="96" y="1263"/>
                    <a:pt x="96" y="1477"/>
                  </a:cubicBezTo>
                  <a:cubicBezTo>
                    <a:pt x="96" y="1668"/>
                    <a:pt x="72" y="1882"/>
                    <a:pt x="1" y="2096"/>
                  </a:cubicBezTo>
                  <a:lnTo>
                    <a:pt x="1168" y="2477"/>
                  </a:lnTo>
                  <a:lnTo>
                    <a:pt x="2502" y="2930"/>
                  </a:lnTo>
                  <a:cubicBezTo>
                    <a:pt x="2621" y="2572"/>
                    <a:pt x="2692" y="2191"/>
                    <a:pt x="2716" y="1787"/>
                  </a:cubicBezTo>
                  <a:lnTo>
                    <a:pt x="2930" y="1787"/>
                  </a:lnTo>
                  <a:cubicBezTo>
                    <a:pt x="3097" y="1787"/>
                    <a:pt x="3216" y="1644"/>
                    <a:pt x="3216" y="1501"/>
                  </a:cubicBezTo>
                  <a:cubicBezTo>
                    <a:pt x="3216" y="1263"/>
                    <a:pt x="3097" y="1144"/>
                    <a:pt x="2930" y="1144"/>
                  </a:cubicBezTo>
                  <a:lnTo>
                    <a:pt x="2716" y="1144"/>
                  </a:lnTo>
                  <a:cubicBezTo>
                    <a:pt x="2692" y="763"/>
                    <a:pt x="2621" y="358"/>
                    <a:pt x="2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5"/>
          <p:cNvGrpSpPr/>
          <p:nvPr/>
        </p:nvGrpSpPr>
        <p:grpSpPr>
          <a:xfrm>
            <a:off x="1446705" y="3569462"/>
            <a:ext cx="370002" cy="366700"/>
            <a:chOff x="1454159" y="3569114"/>
            <a:chExt cx="370002" cy="366700"/>
          </a:xfrm>
        </p:grpSpPr>
        <p:sp>
          <p:nvSpPr>
            <p:cNvPr id="829" name="Google Shape;829;p45"/>
            <p:cNvSpPr/>
            <p:nvPr/>
          </p:nvSpPr>
          <p:spPr>
            <a:xfrm>
              <a:off x="1454159" y="3713938"/>
              <a:ext cx="370002" cy="77851"/>
            </a:xfrm>
            <a:custGeom>
              <a:avLst/>
              <a:gdLst/>
              <a:ahLst/>
              <a:cxnLst/>
              <a:rect l="l" t="t" r="r" b="b"/>
              <a:pathLst>
                <a:path w="10646" h="2240" extrusionOk="0">
                  <a:moveTo>
                    <a:pt x="667" y="1"/>
                  </a:moveTo>
                  <a:cubicBezTo>
                    <a:pt x="453" y="1"/>
                    <a:pt x="286" y="96"/>
                    <a:pt x="167" y="263"/>
                  </a:cubicBezTo>
                  <a:cubicBezTo>
                    <a:pt x="48" y="430"/>
                    <a:pt x="0" y="620"/>
                    <a:pt x="72" y="834"/>
                  </a:cubicBezTo>
                  <a:lnTo>
                    <a:pt x="524" y="2239"/>
                  </a:lnTo>
                  <a:lnTo>
                    <a:pt x="10097" y="2239"/>
                  </a:lnTo>
                  <a:lnTo>
                    <a:pt x="10550" y="834"/>
                  </a:lnTo>
                  <a:cubicBezTo>
                    <a:pt x="10645" y="620"/>
                    <a:pt x="10598" y="453"/>
                    <a:pt x="10479" y="263"/>
                  </a:cubicBezTo>
                  <a:cubicBezTo>
                    <a:pt x="10359" y="96"/>
                    <a:pt x="10193" y="1"/>
                    <a:pt x="9978" y="1"/>
                  </a:cubicBezTo>
                  <a:lnTo>
                    <a:pt x="7311" y="1"/>
                  </a:lnTo>
                  <a:lnTo>
                    <a:pt x="7597" y="977"/>
                  </a:lnTo>
                  <a:cubicBezTo>
                    <a:pt x="7668" y="1144"/>
                    <a:pt x="7573" y="1311"/>
                    <a:pt x="7383" y="1382"/>
                  </a:cubicBezTo>
                  <a:lnTo>
                    <a:pt x="7311" y="1382"/>
                  </a:lnTo>
                  <a:cubicBezTo>
                    <a:pt x="7192" y="1382"/>
                    <a:pt x="7025" y="1287"/>
                    <a:pt x="7002" y="1168"/>
                  </a:cubicBezTo>
                  <a:lnTo>
                    <a:pt x="6644" y="1"/>
                  </a:lnTo>
                  <a:lnTo>
                    <a:pt x="4001" y="1"/>
                  </a:lnTo>
                  <a:lnTo>
                    <a:pt x="3644" y="1168"/>
                  </a:lnTo>
                  <a:cubicBezTo>
                    <a:pt x="3583" y="1289"/>
                    <a:pt x="3471" y="1393"/>
                    <a:pt x="3337" y="1393"/>
                  </a:cubicBezTo>
                  <a:cubicBezTo>
                    <a:pt x="3313" y="1393"/>
                    <a:pt x="3288" y="1389"/>
                    <a:pt x="3263" y="1382"/>
                  </a:cubicBezTo>
                  <a:cubicBezTo>
                    <a:pt x="3096" y="1311"/>
                    <a:pt x="2977" y="1168"/>
                    <a:pt x="3048" y="977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1502156" y="3882813"/>
              <a:ext cx="273974" cy="53001"/>
            </a:xfrm>
            <a:custGeom>
              <a:avLst/>
              <a:gdLst/>
              <a:ahLst/>
              <a:cxnLst/>
              <a:rect l="l" t="t" r="r" b="b"/>
              <a:pathLst>
                <a:path w="7883" h="1525" extrusionOk="0">
                  <a:moveTo>
                    <a:pt x="0" y="0"/>
                  </a:moveTo>
                  <a:lnTo>
                    <a:pt x="143" y="476"/>
                  </a:lnTo>
                  <a:cubicBezTo>
                    <a:pt x="358" y="1096"/>
                    <a:pt x="929" y="1524"/>
                    <a:pt x="1596" y="1524"/>
                  </a:cubicBezTo>
                  <a:lnTo>
                    <a:pt x="6287" y="1524"/>
                  </a:lnTo>
                  <a:cubicBezTo>
                    <a:pt x="6597" y="1524"/>
                    <a:pt x="6907" y="1429"/>
                    <a:pt x="7169" y="1238"/>
                  </a:cubicBezTo>
                  <a:cubicBezTo>
                    <a:pt x="7430" y="1072"/>
                    <a:pt x="7621" y="810"/>
                    <a:pt x="7740" y="476"/>
                  </a:cubicBezTo>
                  <a:lnTo>
                    <a:pt x="7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1478140" y="3812434"/>
              <a:ext cx="319537" cy="49700"/>
            </a:xfrm>
            <a:custGeom>
              <a:avLst/>
              <a:gdLst/>
              <a:ahLst/>
              <a:cxnLst/>
              <a:rect l="l" t="t" r="r" b="b"/>
              <a:pathLst>
                <a:path w="9194" h="1430" extrusionOk="0">
                  <a:moveTo>
                    <a:pt x="1" y="1"/>
                  </a:moveTo>
                  <a:lnTo>
                    <a:pt x="477" y="1430"/>
                  </a:lnTo>
                  <a:lnTo>
                    <a:pt x="8764" y="1430"/>
                  </a:lnTo>
                  <a:lnTo>
                    <a:pt x="9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1572500" y="3569114"/>
              <a:ext cx="136587" cy="145693"/>
            </a:xfrm>
            <a:custGeom>
              <a:avLst/>
              <a:gdLst/>
              <a:ahLst/>
              <a:cxnLst/>
              <a:rect l="l" t="t" r="r" b="b"/>
              <a:pathLst>
                <a:path w="3930" h="4192" extrusionOk="0">
                  <a:moveTo>
                    <a:pt x="1953" y="0"/>
                  </a:moveTo>
                  <a:cubicBezTo>
                    <a:pt x="1549" y="0"/>
                    <a:pt x="1191" y="239"/>
                    <a:pt x="1096" y="620"/>
                  </a:cubicBezTo>
                  <a:lnTo>
                    <a:pt x="1" y="4192"/>
                  </a:lnTo>
                  <a:lnTo>
                    <a:pt x="644" y="4192"/>
                  </a:lnTo>
                  <a:lnTo>
                    <a:pt x="1644" y="810"/>
                  </a:lnTo>
                  <a:cubicBezTo>
                    <a:pt x="1668" y="691"/>
                    <a:pt x="1787" y="620"/>
                    <a:pt x="1930" y="620"/>
                  </a:cubicBezTo>
                  <a:cubicBezTo>
                    <a:pt x="2072" y="620"/>
                    <a:pt x="2168" y="691"/>
                    <a:pt x="2239" y="810"/>
                  </a:cubicBezTo>
                  <a:lnTo>
                    <a:pt x="3263" y="4192"/>
                  </a:lnTo>
                  <a:lnTo>
                    <a:pt x="3930" y="4192"/>
                  </a:lnTo>
                  <a:lnTo>
                    <a:pt x="2835" y="620"/>
                  </a:lnTo>
                  <a:cubicBezTo>
                    <a:pt x="2715" y="262"/>
                    <a:pt x="2358" y="0"/>
                    <a:pt x="1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45"/>
          <p:cNvGrpSpPr/>
          <p:nvPr/>
        </p:nvGrpSpPr>
        <p:grpSpPr>
          <a:xfrm>
            <a:off x="2189542" y="3641057"/>
            <a:ext cx="366700" cy="223510"/>
            <a:chOff x="2189959" y="3569948"/>
            <a:chExt cx="366700" cy="223510"/>
          </a:xfrm>
        </p:grpSpPr>
        <p:sp>
          <p:nvSpPr>
            <p:cNvPr id="834" name="Google Shape;834;p45"/>
            <p:cNvSpPr/>
            <p:nvPr/>
          </p:nvSpPr>
          <p:spPr>
            <a:xfrm>
              <a:off x="2425841" y="3663474"/>
              <a:ext cx="130818" cy="129984"/>
            </a:xfrm>
            <a:custGeom>
              <a:avLst/>
              <a:gdLst/>
              <a:ahLst/>
              <a:cxnLst/>
              <a:rect l="l" t="t" r="r" b="b"/>
              <a:pathLst>
                <a:path w="3764" h="3740" extrusionOk="0">
                  <a:moveTo>
                    <a:pt x="1882" y="0"/>
                  </a:moveTo>
                  <a:cubicBezTo>
                    <a:pt x="1739" y="0"/>
                    <a:pt x="1620" y="24"/>
                    <a:pt x="1453" y="48"/>
                  </a:cubicBezTo>
                  <a:lnTo>
                    <a:pt x="2144" y="1715"/>
                  </a:lnTo>
                  <a:cubicBezTo>
                    <a:pt x="2215" y="1882"/>
                    <a:pt x="2144" y="2048"/>
                    <a:pt x="1977" y="2144"/>
                  </a:cubicBezTo>
                  <a:cubicBezTo>
                    <a:pt x="1929" y="2167"/>
                    <a:pt x="1882" y="2167"/>
                    <a:pt x="1858" y="2167"/>
                  </a:cubicBezTo>
                  <a:cubicBezTo>
                    <a:pt x="1739" y="2167"/>
                    <a:pt x="1620" y="2120"/>
                    <a:pt x="1548" y="2001"/>
                  </a:cubicBezTo>
                  <a:lnTo>
                    <a:pt x="858" y="310"/>
                  </a:lnTo>
                  <a:cubicBezTo>
                    <a:pt x="334" y="643"/>
                    <a:pt x="0" y="1239"/>
                    <a:pt x="0" y="1905"/>
                  </a:cubicBezTo>
                  <a:cubicBezTo>
                    <a:pt x="0" y="2906"/>
                    <a:pt x="834" y="3739"/>
                    <a:pt x="1858" y="3739"/>
                  </a:cubicBezTo>
                  <a:cubicBezTo>
                    <a:pt x="2858" y="3739"/>
                    <a:pt x="3692" y="2906"/>
                    <a:pt x="3692" y="1905"/>
                  </a:cubicBezTo>
                  <a:cubicBezTo>
                    <a:pt x="3763" y="834"/>
                    <a:pt x="2930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2277680" y="3688289"/>
              <a:ext cx="39760" cy="29020"/>
            </a:xfrm>
            <a:custGeom>
              <a:avLst/>
              <a:gdLst/>
              <a:ahLst/>
              <a:cxnLst/>
              <a:rect l="l" t="t" r="r" b="b"/>
              <a:pathLst>
                <a:path w="1144" h="835" extrusionOk="0">
                  <a:moveTo>
                    <a:pt x="786" y="1"/>
                  </a:moveTo>
                  <a:lnTo>
                    <a:pt x="1" y="834"/>
                  </a:lnTo>
                  <a:lnTo>
                    <a:pt x="1144" y="834"/>
                  </a:lnTo>
                  <a:cubicBezTo>
                    <a:pt x="1072" y="525"/>
                    <a:pt x="953" y="239"/>
                    <a:pt x="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2189959" y="3664308"/>
              <a:ext cx="127481" cy="128315"/>
            </a:xfrm>
            <a:custGeom>
              <a:avLst/>
              <a:gdLst/>
              <a:ahLst/>
              <a:cxnLst/>
              <a:rect l="l" t="t" r="r" b="b"/>
              <a:pathLst>
                <a:path w="3668" h="3692" extrusionOk="0">
                  <a:moveTo>
                    <a:pt x="1834" y="0"/>
                  </a:moveTo>
                  <a:cubicBezTo>
                    <a:pt x="834" y="0"/>
                    <a:pt x="0" y="834"/>
                    <a:pt x="0" y="1834"/>
                  </a:cubicBezTo>
                  <a:cubicBezTo>
                    <a:pt x="0" y="2858"/>
                    <a:pt x="834" y="3691"/>
                    <a:pt x="1834" y="3691"/>
                  </a:cubicBezTo>
                  <a:cubicBezTo>
                    <a:pt x="2763" y="3691"/>
                    <a:pt x="3525" y="3025"/>
                    <a:pt x="3668" y="2143"/>
                  </a:cubicBezTo>
                  <a:lnTo>
                    <a:pt x="1834" y="2143"/>
                  </a:lnTo>
                  <a:cubicBezTo>
                    <a:pt x="1691" y="2143"/>
                    <a:pt x="1620" y="2048"/>
                    <a:pt x="1548" y="1977"/>
                  </a:cubicBezTo>
                  <a:cubicBezTo>
                    <a:pt x="1501" y="1858"/>
                    <a:pt x="1524" y="1739"/>
                    <a:pt x="1596" y="1643"/>
                  </a:cubicBezTo>
                  <a:lnTo>
                    <a:pt x="2858" y="286"/>
                  </a:lnTo>
                  <a:cubicBezTo>
                    <a:pt x="2548" y="119"/>
                    <a:pt x="2239" y="0"/>
                    <a:pt x="1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2288454" y="3569948"/>
              <a:ext cx="189554" cy="192056"/>
            </a:xfrm>
            <a:custGeom>
              <a:avLst/>
              <a:gdLst/>
              <a:ahLst/>
              <a:cxnLst/>
              <a:rect l="l" t="t" r="r" b="b"/>
              <a:pathLst>
                <a:path w="5454" h="5526" extrusionOk="0">
                  <a:moveTo>
                    <a:pt x="3977" y="2334"/>
                  </a:moveTo>
                  <a:lnTo>
                    <a:pt x="2382" y="4001"/>
                  </a:lnTo>
                  <a:lnTo>
                    <a:pt x="1786" y="2334"/>
                  </a:lnTo>
                  <a:close/>
                  <a:moveTo>
                    <a:pt x="4096" y="0"/>
                  </a:moveTo>
                  <a:cubicBezTo>
                    <a:pt x="4025" y="0"/>
                    <a:pt x="3906" y="72"/>
                    <a:pt x="3834" y="167"/>
                  </a:cubicBezTo>
                  <a:cubicBezTo>
                    <a:pt x="3787" y="238"/>
                    <a:pt x="3787" y="357"/>
                    <a:pt x="3810" y="453"/>
                  </a:cubicBezTo>
                  <a:lnTo>
                    <a:pt x="4334" y="1739"/>
                  </a:lnTo>
                  <a:lnTo>
                    <a:pt x="1572" y="1739"/>
                  </a:lnTo>
                  <a:lnTo>
                    <a:pt x="1358" y="1167"/>
                  </a:lnTo>
                  <a:lnTo>
                    <a:pt x="1596" y="1167"/>
                  </a:lnTo>
                  <a:cubicBezTo>
                    <a:pt x="1786" y="1167"/>
                    <a:pt x="1905" y="1024"/>
                    <a:pt x="1905" y="881"/>
                  </a:cubicBezTo>
                  <a:cubicBezTo>
                    <a:pt x="1905" y="691"/>
                    <a:pt x="1762" y="572"/>
                    <a:pt x="1596" y="572"/>
                  </a:cubicBezTo>
                  <a:lnTo>
                    <a:pt x="405" y="572"/>
                  </a:lnTo>
                  <a:cubicBezTo>
                    <a:pt x="238" y="572"/>
                    <a:pt x="119" y="715"/>
                    <a:pt x="119" y="881"/>
                  </a:cubicBezTo>
                  <a:cubicBezTo>
                    <a:pt x="119" y="1048"/>
                    <a:pt x="262" y="1167"/>
                    <a:pt x="405" y="1167"/>
                  </a:cubicBezTo>
                  <a:lnTo>
                    <a:pt x="715" y="1167"/>
                  </a:lnTo>
                  <a:lnTo>
                    <a:pt x="977" y="1977"/>
                  </a:lnTo>
                  <a:lnTo>
                    <a:pt x="0" y="3048"/>
                  </a:lnTo>
                  <a:cubicBezTo>
                    <a:pt x="167" y="3168"/>
                    <a:pt x="334" y="3310"/>
                    <a:pt x="453" y="3453"/>
                  </a:cubicBezTo>
                  <a:lnTo>
                    <a:pt x="1215" y="2620"/>
                  </a:lnTo>
                  <a:lnTo>
                    <a:pt x="1810" y="4287"/>
                  </a:lnTo>
                  <a:lnTo>
                    <a:pt x="810" y="4287"/>
                  </a:lnTo>
                  <a:cubicBezTo>
                    <a:pt x="834" y="4382"/>
                    <a:pt x="834" y="4501"/>
                    <a:pt x="834" y="4596"/>
                  </a:cubicBezTo>
                  <a:cubicBezTo>
                    <a:pt x="834" y="4692"/>
                    <a:pt x="834" y="4811"/>
                    <a:pt x="810" y="4882"/>
                  </a:cubicBezTo>
                  <a:lnTo>
                    <a:pt x="2024" y="4882"/>
                  </a:lnTo>
                  <a:lnTo>
                    <a:pt x="2167" y="5311"/>
                  </a:lnTo>
                  <a:cubicBezTo>
                    <a:pt x="2191" y="5358"/>
                    <a:pt x="2239" y="5430"/>
                    <a:pt x="2286" y="5454"/>
                  </a:cubicBezTo>
                  <a:cubicBezTo>
                    <a:pt x="2358" y="5478"/>
                    <a:pt x="2405" y="5525"/>
                    <a:pt x="2477" y="5525"/>
                  </a:cubicBezTo>
                  <a:lnTo>
                    <a:pt x="3144" y="5525"/>
                  </a:lnTo>
                  <a:cubicBezTo>
                    <a:pt x="3334" y="5525"/>
                    <a:pt x="3453" y="5358"/>
                    <a:pt x="3453" y="5216"/>
                  </a:cubicBezTo>
                  <a:cubicBezTo>
                    <a:pt x="3453" y="5073"/>
                    <a:pt x="3310" y="4930"/>
                    <a:pt x="3144" y="4930"/>
                  </a:cubicBezTo>
                  <a:lnTo>
                    <a:pt x="2667" y="4930"/>
                  </a:lnTo>
                  <a:lnTo>
                    <a:pt x="2596" y="4715"/>
                  </a:lnTo>
                  <a:lnTo>
                    <a:pt x="4644" y="2572"/>
                  </a:lnTo>
                  <a:lnTo>
                    <a:pt x="4858" y="3048"/>
                  </a:lnTo>
                  <a:cubicBezTo>
                    <a:pt x="5025" y="2929"/>
                    <a:pt x="5216" y="2858"/>
                    <a:pt x="5406" y="2810"/>
                  </a:cubicBezTo>
                  <a:lnTo>
                    <a:pt x="4549" y="596"/>
                  </a:lnTo>
                  <a:lnTo>
                    <a:pt x="5144" y="596"/>
                  </a:lnTo>
                  <a:cubicBezTo>
                    <a:pt x="5335" y="596"/>
                    <a:pt x="5454" y="453"/>
                    <a:pt x="5454" y="310"/>
                  </a:cubicBezTo>
                  <a:cubicBezTo>
                    <a:pt x="5454" y="167"/>
                    <a:pt x="5287" y="0"/>
                    <a:pt x="5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5"/>
          <p:cNvGrpSpPr/>
          <p:nvPr/>
        </p:nvGrpSpPr>
        <p:grpSpPr>
          <a:xfrm>
            <a:off x="2976014" y="3569409"/>
            <a:ext cx="301778" cy="366804"/>
            <a:chOff x="2921622" y="3569010"/>
            <a:chExt cx="301778" cy="366804"/>
          </a:xfrm>
        </p:grpSpPr>
        <p:sp>
          <p:nvSpPr>
            <p:cNvPr id="839" name="Google Shape;839;p45"/>
            <p:cNvSpPr/>
            <p:nvPr/>
          </p:nvSpPr>
          <p:spPr>
            <a:xfrm>
              <a:off x="3087960" y="3569010"/>
              <a:ext cx="77017" cy="118480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321" y="1"/>
                  </a:moveTo>
                  <a:cubicBezTo>
                    <a:pt x="165" y="1"/>
                    <a:pt x="1" y="136"/>
                    <a:pt x="1" y="313"/>
                  </a:cubicBezTo>
                  <a:lnTo>
                    <a:pt x="1" y="3409"/>
                  </a:lnTo>
                  <a:lnTo>
                    <a:pt x="2216" y="1194"/>
                  </a:lnTo>
                  <a:cubicBezTo>
                    <a:pt x="2097" y="1051"/>
                    <a:pt x="1978" y="908"/>
                    <a:pt x="1811" y="742"/>
                  </a:cubicBezTo>
                  <a:cubicBezTo>
                    <a:pt x="1406" y="361"/>
                    <a:pt x="906" y="99"/>
                    <a:pt x="358" y="3"/>
                  </a:cubicBezTo>
                  <a:cubicBezTo>
                    <a:pt x="346" y="2"/>
                    <a:pt x="334" y="1"/>
                    <a:pt x="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3100402" y="3631187"/>
              <a:ext cx="79485" cy="74515"/>
            </a:xfrm>
            <a:custGeom>
              <a:avLst/>
              <a:gdLst/>
              <a:ahLst/>
              <a:cxnLst/>
              <a:rect l="l" t="t" r="r" b="b"/>
              <a:pathLst>
                <a:path w="2287" h="2144" extrusionOk="0">
                  <a:moveTo>
                    <a:pt x="2143" y="1"/>
                  </a:moveTo>
                  <a:lnTo>
                    <a:pt x="0" y="2144"/>
                  </a:lnTo>
                  <a:lnTo>
                    <a:pt x="2286" y="2144"/>
                  </a:lnTo>
                  <a:lnTo>
                    <a:pt x="2286" y="929"/>
                  </a:lnTo>
                  <a:cubicBezTo>
                    <a:pt x="2286" y="596"/>
                    <a:pt x="2239" y="310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2964649" y="3727180"/>
              <a:ext cx="82821" cy="77851"/>
            </a:xfrm>
            <a:custGeom>
              <a:avLst/>
              <a:gdLst/>
              <a:ahLst/>
              <a:cxnLst/>
              <a:rect l="l" t="t" r="r" b="b"/>
              <a:pathLst>
                <a:path w="2383" h="2240" extrusionOk="0">
                  <a:moveTo>
                    <a:pt x="1" y="1"/>
                  </a:moveTo>
                  <a:lnTo>
                    <a:pt x="1" y="72"/>
                  </a:lnTo>
                  <a:lnTo>
                    <a:pt x="1" y="1311"/>
                  </a:lnTo>
                  <a:cubicBezTo>
                    <a:pt x="1" y="1644"/>
                    <a:pt x="72" y="1954"/>
                    <a:pt x="167" y="2240"/>
                  </a:cubicBezTo>
                  <a:lnTo>
                    <a:pt x="2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2979559" y="3739622"/>
              <a:ext cx="86088" cy="196192"/>
            </a:xfrm>
            <a:custGeom>
              <a:avLst/>
              <a:gdLst/>
              <a:ahLst/>
              <a:cxnLst/>
              <a:rect l="l" t="t" r="r" b="b"/>
              <a:pathLst>
                <a:path w="2477" h="5645" extrusionOk="0">
                  <a:moveTo>
                    <a:pt x="2477" y="0"/>
                  </a:moveTo>
                  <a:lnTo>
                    <a:pt x="0" y="2477"/>
                  </a:lnTo>
                  <a:cubicBezTo>
                    <a:pt x="119" y="2667"/>
                    <a:pt x="262" y="2810"/>
                    <a:pt x="381" y="2929"/>
                  </a:cubicBezTo>
                  <a:cubicBezTo>
                    <a:pt x="810" y="3334"/>
                    <a:pt x="1310" y="3572"/>
                    <a:pt x="1882" y="3691"/>
                  </a:cubicBezTo>
                  <a:lnTo>
                    <a:pt x="1882" y="5335"/>
                  </a:lnTo>
                  <a:cubicBezTo>
                    <a:pt x="1882" y="5525"/>
                    <a:pt x="2024" y="5644"/>
                    <a:pt x="2167" y="5644"/>
                  </a:cubicBezTo>
                  <a:cubicBezTo>
                    <a:pt x="2358" y="5644"/>
                    <a:pt x="2477" y="5477"/>
                    <a:pt x="2477" y="5335"/>
                  </a:cubicBez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3087960" y="3749527"/>
              <a:ext cx="70414" cy="77017"/>
            </a:xfrm>
            <a:custGeom>
              <a:avLst/>
              <a:gdLst/>
              <a:ahLst/>
              <a:cxnLst/>
              <a:rect l="l" t="t" r="r" b="b"/>
              <a:pathLst>
                <a:path w="2026" h="2216" extrusionOk="0">
                  <a:moveTo>
                    <a:pt x="1" y="1"/>
                  </a:moveTo>
                  <a:lnTo>
                    <a:pt x="1" y="2216"/>
                  </a:lnTo>
                  <a:lnTo>
                    <a:pt x="1096" y="2216"/>
                  </a:lnTo>
                  <a:cubicBezTo>
                    <a:pt x="1430" y="2216"/>
                    <a:pt x="1739" y="2168"/>
                    <a:pt x="2025" y="20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3096266" y="3727180"/>
              <a:ext cx="127134" cy="82821"/>
            </a:xfrm>
            <a:custGeom>
              <a:avLst/>
              <a:gdLst/>
              <a:ahLst/>
              <a:cxnLst/>
              <a:rect l="l" t="t" r="r" b="b"/>
              <a:pathLst>
                <a:path w="3658" h="2383" extrusionOk="0">
                  <a:moveTo>
                    <a:pt x="0" y="1"/>
                  </a:moveTo>
                  <a:lnTo>
                    <a:pt x="2382" y="2382"/>
                  </a:lnTo>
                  <a:cubicBezTo>
                    <a:pt x="2524" y="2263"/>
                    <a:pt x="2715" y="2144"/>
                    <a:pt x="2834" y="2001"/>
                  </a:cubicBezTo>
                  <a:cubicBezTo>
                    <a:pt x="3334" y="1454"/>
                    <a:pt x="3620" y="787"/>
                    <a:pt x="3620" y="25"/>
                  </a:cubicBezTo>
                  <a:cubicBezTo>
                    <a:pt x="3629" y="30"/>
                    <a:pt x="3636" y="31"/>
                    <a:pt x="3640" y="31"/>
                  </a:cubicBezTo>
                  <a:cubicBezTo>
                    <a:pt x="3657" y="31"/>
                    <a:pt x="3634" y="1"/>
                    <a:pt x="3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2986996" y="3610507"/>
              <a:ext cx="80319" cy="86088"/>
            </a:xfrm>
            <a:custGeom>
              <a:avLst/>
              <a:gdLst/>
              <a:ahLst/>
              <a:cxnLst/>
              <a:rect l="l" t="t" r="r" b="b"/>
              <a:pathLst>
                <a:path w="2311" h="2477" extrusionOk="0">
                  <a:moveTo>
                    <a:pt x="906" y="0"/>
                  </a:moveTo>
                  <a:cubicBezTo>
                    <a:pt x="548" y="0"/>
                    <a:pt x="263" y="72"/>
                    <a:pt x="1" y="143"/>
                  </a:cubicBezTo>
                  <a:lnTo>
                    <a:pt x="2311" y="2477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2921622" y="3626217"/>
              <a:ext cx="124180" cy="79485"/>
            </a:xfrm>
            <a:custGeom>
              <a:avLst/>
              <a:gdLst/>
              <a:ahLst/>
              <a:cxnLst/>
              <a:rect l="l" t="t" r="r" b="b"/>
              <a:pathLst>
                <a:path w="3573" h="2287" extrusionOk="0">
                  <a:moveTo>
                    <a:pt x="1286" y="1"/>
                  </a:moveTo>
                  <a:cubicBezTo>
                    <a:pt x="1096" y="120"/>
                    <a:pt x="953" y="239"/>
                    <a:pt x="810" y="382"/>
                  </a:cubicBezTo>
                  <a:cubicBezTo>
                    <a:pt x="381" y="810"/>
                    <a:pt x="119" y="1358"/>
                    <a:pt x="24" y="1930"/>
                  </a:cubicBezTo>
                  <a:cubicBezTo>
                    <a:pt x="0" y="2120"/>
                    <a:pt x="143" y="2287"/>
                    <a:pt x="310" y="2287"/>
                  </a:cubicBezTo>
                  <a:lnTo>
                    <a:pt x="3572" y="228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5"/>
          <p:cNvGrpSpPr/>
          <p:nvPr/>
        </p:nvGrpSpPr>
        <p:grpSpPr>
          <a:xfrm>
            <a:off x="3724846" y="3569462"/>
            <a:ext cx="302160" cy="366700"/>
            <a:chOff x="3717825" y="3569114"/>
            <a:chExt cx="302160" cy="366700"/>
          </a:xfrm>
        </p:grpSpPr>
        <p:sp>
          <p:nvSpPr>
            <p:cNvPr id="848" name="Google Shape;848;p45"/>
            <p:cNvSpPr/>
            <p:nvPr/>
          </p:nvSpPr>
          <p:spPr>
            <a:xfrm>
              <a:off x="3846106" y="3695761"/>
              <a:ext cx="43930" cy="43061"/>
            </a:xfrm>
            <a:custGeom>
              <a:avLst/>
              <a:gdLst/>
              <a:ahLst/>
              <a:cxnLst/>
              <a:rect l="l" t="t" r="r" b="b"/>
              <a:pathLst>
                <a:path w="1264" h="1239" extrusionOk="0">
                  <a:moveTo>
                    <a:pt x="644" y="0"/>
                  </a:moveTo>
                  <a:cubicBezTo>
                    <a:pt x="311" y="0"/>
                    <a:pt x="1" y="262"/>
                    <a:pt x="1" y="619"/>
                  </a:cubicBezTo>
                  <a:cubicBezTo>
                    <a:pt x="1" y="953"/>
                    <a:pt x="263" y="1238"/>
                    <a:pt x="644" y="1238"/>
                  </a:cubicBezTo>
                  <a:cubicBezTo>
                    <a:pt x="954" y="1238"/>
                    <a:pt x="1263" y="976"/>
                    <a:pt x="1263" y="619"/>
                  </a:cubicBezTo>
                  <a:cubicBezTo>
                    <a:pt x="1239" y="262"/>
                    <a:pt x="954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3717825" y="3569114"/>
              <a:ext cx="302160" cy="366700"/>
            </a:xfrm>
            <a:custGeom>
              <a:avLst/>
              <a:gdLst/>
              <a:ahLst/>
              <a:cxnLst/>
              <a:rect l="l" t="t" r="r" b="b"/>
              <a:pathLst>
                <a:path w="8694" h="10551" extrusionOk="0">
                  <a:moveTo>
                    <a:pt x="4287" y="1644"/>
                  </a:moveTo>
                  <a:cubicBezTo>
                    <a:pt x="4454" y="1644"/>
                    <a:pt x="4597" y="1787"/>
                    <a:pt x="4597" y="1929"/>
                  </a:cubicBezTo>
                  <a:lnTo>
                    <a:pt x="4597" y="2287"/>
                  </a:lnTo>
                  <a:cubicBezTo>
                    <a:pt x="4597" y="2477"/>
                    <a:pt x="4454" y="2596"/>
                    <a:pt x="4287" y="2596"/>
                  </a:cubicBezTo>
                  <a:cubicBezTo>
                    <a:pt x="4144" y="2596"/>
                    <a:pt x="4002" y="2453"/>
                    <a:pt x="4002" y="2287"/>
                  </a:cubicBezTo>
                  <a:lnTo>
                    <a:pt x="4002" y="1929"/>
                  </a:lnTo>
                  <a:cubicBezTo>
                    <a:pt x="4002" y="1763"/>
                    <a:pt x="4144" y="1644"/>
                    <a:pt x="4287" y="1644"/>
                  </a:cubicBezTo>
                  <a:close/>
                  <a:moveTo>
                    <a:pt x="2680" y="2293"/>
                  </a:moveTo>
                  <a:cubicBezTo>
                    <a:pt x="2763" y="2293"/>
                    <a:pt x="2847" y="2322"/>
                    <a:pt x="2906" y="2382"/>
                  </a:cubicBezTo>
                  <a:lnTo>
                    <a:pt x="3168" y="2644"/>
                  </a:lnTo>
                  <a:cubicBezTo>
                    <a:pt x="3287" y="2763"/>
                    <a:pt x="3287" y="2977"/>
                    <a:pt x="3168" y="3096"/>
                  </a:cubicBezTo>
                  <a:cubicBezTo>
                    <a:pt x="3097" y="3168"/>
                    <a:pt x="3025" y="3192"/>
                    <a:pt x="2954" y="3192"/>
                  </a:cubicBezTo>
                  <a:cubicBezTo>
                    <a:pt x="2858" y="3192"/>
                    <a:pt x="2811" y="3168"/>
                    <a:pt x="2739" y="3096"/>
                  </a:cubicBezTo>
                  <a:lnTo>
                    <a:pt x="2477" y="2834"/>
                  </a:lnTo>
                  <a:cubicBezTo>
                    <a:pt x="2335" y="2715"/>
                    <a:pt x="2335" y="2501"/>
                    <a:pt x="2454" y="2382"/>
                  </a:cubicBezTo>
                  <a:cubicBezTo>
                    <a:pt x="2513" y="2322"/>
                    <a:pt x="2597" y="2293"/>
                    <a:pt x="2680" y="2293"/>
                  </a:cubicBezTo>
                  <a:close/>
                  <a:moveTo>
                    <a:pt x="5978" y="2293"/>
                  </a:moveTo>
                  <a:cubicBezTo>
                    <a:pt x="6056" y="2293"/>
                    <a:pt x="6133" y="2322"/>
                    <a:pt x="6193" y="2382"/>
                  </a:cubicBezTo>
                  <a:cubicBezTo>
                    <a:pt x="6312" y="2501"/>
                    <a:pt x="6312" y="2715"/>
                    <a:pt x="6193" y="2834"/>
                  </a:cubicBezTo>
                  <a:lnTo>
                    <a:pt x="5931" y="3096"/>
                  </a:lnTo>
                  <a:cubicBezTo>
                    <a:pt x="5883" y="3168"/>
                    <a:pt x="5788" y="3192"/>
                    <a:pt x="5716" y="3192"/>
                  </a:cubicBezTo>
                  <a:cubicBezTo>
                    <a:pt x="5645" y="3192"/>
                    <a:pt x="5573" y="3168"/>
                    <a:pt x="5526" y="3096"/>
                  </a:cubicBezTo>
                  <a:cubicBezTo>
                    <a:pt x="5359" y="2977"/>
                    <a:pt x="5359" y="2763"/>
                    <a:pt x="5478" y="2644"/>
                  </a:cubicBezTo>
                  <a:lnTo>
                    <a:pt x="5764" y="2382"/>
                  </a:lnTo>
                  <a:cubicBezTo>
                    <a:pt x="5823" y="2322"/>
                    <a:pt x="5901" y="2293"/>
                    <a:pt x="5978" y="2293"/>
                  </a:cubicBezTo>
                  <a:close/>
                  <a:moveTo>
                    <a:pt x="2335" y="3954"/>
                  </a:moveTo>
                  <a:cubicBezTo>
                    <a:pt x="2501" y="3954"/>
                    <a:pt x="2620" y="4120"/>
                    <a:pt x="2620" y="4263"/>
                  </a:cubicBezTo>
                  <a:cubicBezTo>
                    <a:pt x="2620" y="4430"/>
                    <a:pt x="2477" y="4549"/>
                    <a:pt x="2335" y="4549"/>
                  </a:cubicBezTo>
                  <a:lnTo>
                    <a:pt x="1977" y="4549"/>
                  </a:lnTo>
                  <a:cubicBezTo>
                    <a:pt x="1834" y="4549"/>
                    <a:pt x="1668" y="4430"/>
                    <a:pt x="1668" y="4263"/>
                  </a:cubicBezTo>
                  <a:cubicBezTo>
                    <a:pt x="1668" y="4073"/>
                    <a:pt x="1834" y="3954"/>
                    <a:pt x="1977" y="3954"/>
                  </a:cubicBezTo>
                  <a:close/>
                  <a:moveTo>
                    <a:pt x="6645" y="3954"/>
                  </a:moveTo>
                  <a:cubicBezTo>
                    <a:pt x="6836" y="3954"/>
                    <a:pt x="6955" y="4120"/>
                    <a:pt x="6955" y="4263"/>
                  </a:cubicBezTo>
                  <a:cubicBezTo>
                    <a:pt x="6955" y="4430"/>
                    <a:pt x="6788" y="4549"/>
                    <a:pt x="6645" y="4549"/>
                  </a:cubicBezTo>
                  <a:lnTo>
                    <a:pt x="6288" y="4549"/>
                  </a:lnTo>
                  <a:cubicBezTo>
                    <a:pt x="6121" y="4549"/>
                    <a:pt x="6002" y="4406"/>
                    <a:pt x="6002" y="4263"/>
                  </a:cubicBezTo>
                  <a:cubicBezTo>
                    <a:pt x="6002" y="4073"/>
                    <a:pt x="6145" y="3954"/>
                    <a:pt x="6288" y="3954"/>
                  </a:cubicBezTo>
                  <a:close/>
                  <a:moveTo>
                    <a:pt x="4335" y="2977"/>
                  </a:moveTo>
                  <a:cubicBezTo>
                    <a:pt x="5002" y="2977"/>
                    <a:pt x="5573" y="3549"/>
                    <a:pt x="5573" y="4239"/>
                  </a:cubicBezTo>
                  <a:cubicBezTo>
                    <a:pt x="5550" y="4954"/>
                    <a:pt x="5002" y="5478"/>
                    <a:pt x="4335" y="5478"/>
                  </a:cubicBezTo>
                  <a:cubicBezTo>
                    <a:pt x="3644" y="5478"/>
                    <a:pt x="3073" y="4906"/>
                    <a:pt x="3073" y="4239"/>
                  </a:cubicBezTo>
                  <a:cubicBezTo>
                    <a:pt x="3073" y="3549"/>
                    <a:pt x="3644" y="2977"/>
                    <a:pt x="4335" y="2977"/>
                  </a:cubicBezTo>
                  <a:close/>
                  <a:moveTo>
                    <a:pt x="2966" y="5293"/>
                  </a:moveTo>
                  <a:cubicBezTo>
                    <a:pt x="3049" y="5293"/>
                    <a:pt x="3132" y="5323"/>
                    <a:pt x="3192" y="5382"/>
                  </a:cubicBezTo>
                  <a:cubicBezTo>
                    <a:pt x="3287" y="5549"/>
                    <a:pt x="3287" y="5716"/>
                    <a:pt x="3168" y="5835"/>
                  </a:cubicBezTo>
                  <a:lnTo>
                    <a:pt x="2906" y="6097"/>
                  </a:lnTo>
                  <a:cubicBezTo>
                    <a:pt x="2835" y="6168"/>
                    <a:pt x="2739" y="6192"/>
                    <a:pt x="2692" y="6192"/>
                  </a:cubicBezTo>
                  <a:cubicBezTo>
                    <a:pt x="2597" y="6192"/>
                    <a:pt x="2549" y="6168"/>
                    <a:pt x="2477" y="6097"/>
                  </a:cubicBezTo>
                  <a:cubicBezTo>
                    <a:pt x="2358" y="5978"/>
                    <a:pt x="2358" y="5764"/>
                    <a:pt x="2477" y="5668"/>
                  </a:cubicBezTo>
                  <a:lnTo>
                    <a:pt x="2739" y="5382"/>
                  </a:lnTo>
                  <a:cubicBezTo>
                    <a:pt x="2799" y="5323"/>
                    <a:pt x="2882" y="5293"/>
                    <a:pt x="2966" y="5293"/>
                  </a:cubicBezTo>
                  <a:close/>
                  <a:moveTo>
                    <a:pt x="5704" y="5293"/>
                  </a:moveTo>
                  <a:cubicBezTo>
                    <a:pt x="5788" y="5293"/>
                    <a:pt x="5871" y="5323"/>
                    <a:pt x="5931" y="5382"/>
                  </a:cubicBezTo>
                  <a:lnTo>
                    <a:pt x="6193" y="5668"/>
                  </a:lnTo>
                  <a:cubicBezTo>
                    <a:pt x="6288" y="5811"/>
                    <a:pt x="6288" y="5978"/>
                    <a:pt x="6169" y="6097"/>
                  </a:cubicBezTo>
                  <a:cubicBezTo>
                    <a:pt x="6121" y="6168"/>
                    <a:pt x="6026" y="6192"/>
                    <a:pt x="5954" y="6192"/>
                  </a:cubicBezTo>
                  <a:cubicBezTo>
                    <a:pt x="5907" y="6192"/>
                    <a:pt x="5811" y="6168"/>
                    <a:pt x="5764" y="6097"/>
                  </a:cubicBezTo>
                  <a:lnTo>
                    <a:pt x="5478" y="5835"/>
                  </a:lnTo>
                  <a:cubicBezTo>
                    <a:pt x="5359" y="5716"/>
                    <a:pt x="5359" y="5502"/>
                    <a:pt x="5478" y="5382"/>
                  </a:cubicBezTo>
                  <a:cubicBezTo>
                    <a:pt x="5538" y="5323"/>
                    <a:pt x="5621" y="5293"/>
                    <a:pt x="5704" y="5293"/>
                  </a:cubicBezTo>
                  <a:close/>
                  <a:moveTo>
                    <a:pt x="4335" y="5930"/>
                  </a:moveTo>
                  <a:cubicBezTo>
                    <a:pt x="4478" y="5930"/>
                    <a:pt x="4621" y="6073"/>
                    <a:pt x="4621" y="6216"/>
                  </a:cubicBezTo>
                  <a:lnTo>
                    <a:pt x="4621" y="6573"/>
                  </a:lnTo>
                  <a:cubicBezTo>
                    <a:pt x="4621" y="6764"/>
                    <a:pt x="4478" y="6883"/>
                    <a:pt x="4335" y="6883"/>
                  </a:cubicBezTo>
                  <a:cubicBezTo>
                    <a:pt x="4168" y="6883"/>
                    <a:pt x="4025" y="6740"/>
                    <a:pt x="4025" y="6573"/>
                  </a:cubicBezTo>
                  <a:lnTo>
                    <a:pt x="4025" y="6216"/>
                  </a:lnTo>
                  <a:cubicBezTo>
                    <a:pt x="4025" y="6049"/>
                    <a:pt x="4168" y="5930"/>
                    <a:pt x="4335" y="5930"/>
                  </a:cubicBezTo>
                  <a:close/>
                  <a:moveTo>
                    <a:pt x="4335" y="0"/>
                  </a:moveTo>
                  <a:cubicBezTo>
                    <a:pt x="1954" y="0"/>
                    <a:pt x="1" y="1929"/>
                    <a:pt x="1" y="4311"/>
                  </a:cubicBezTo>
                  <a:cubicBezTo>
                    <a:pt x="1" y="5216"/>
                    <a:pt x="263" y="6097"/>
                    <a:pt x="810" y="6811"/>
                  </a:cubicBezTo>
                  <a:cubicBezTo>
                    <a:pt x="1311" y="7502"/>
                    <a:pt x="1977" y="8050"/>
                    <a:pt x="2787" y="8335"/>
                  </a:cubicBezTo>
                  <a:lnTo>
                    <a:pt x="4097" y="10383"/>
                  </a:lnTo>
                  <a:cubicBezTo>
                    <a:pt x="4144" y="10479"/>
                    <a:pt x="4240" y="10550"/>
                    <a:pt x="4359" y="10550"/>
                  </a:cubicBezTo>
                  <a:cubicBezTo>
                    <a:pt x="4478" y="10550"/>
                    <a:pt x="4549" y="10479"/>
                    <a:pt x="4621" y="10383"/>
                  </a:cubicBezTo>
                  <a:lnTo>
                    <a:pt x="5931" y="8335"/>
                  </a:lnTo>
                  <a:cubicBezTo>
                    <a:pt x="6693" y="8050"/>
                    <a:pt x="7383" y="7502"/>
                    <a:pt x="7883" y="6811"/>
                  </a:cubicBezTo>
                  <a:cubicBezTo>
                    <a:pt x="8431" y="6073"/>
                    <a:pt x="8693" y="5216"/>
                    <a:pt x="8693" y="4311"/>
                  </a:cubicBezTo>
                  <a:cubicBezTo>
                    <a:pt x="8645" y="1929"/>
                    <a:pt x="6716" y="0"/>
                    <a:pt x="4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5"/>
          <p:cNvGrpSpPr/>
          <p:nvPr/>
        </p:nvGrpSpPr>
        <p:grpSpPr>
          <a:xfrm>
            <a:off x="4376242" y="3569479"/>
            <a:ext cx="370002" cy="366665"/>
            <a:chOff x="4386582" y="3569948"/>
            <a:chExt cx="370002" cy="366665"/>
          </a:xfrm>
        </p:grpSpPr>
        <p:sp>
          <p:nvSpPr>
            <p:cNvPr id="851" name="Google Shape;851;p45"/>
            <p:cNvSpPr/>
            <p:nvPr/>
          </p:nvSpPr>
          <p:spPr>
            <a:xfrm>
              <a:off x="4386582" y="3749527"/>
              <a:ext cx="297190" cy="186287"/>
            </a:xfrm>
            <a:custGeom>
              <a:avLst/>
              <a:gdLst/>
              <a:ahLst/>
              <a:cxnLst/>
              <a:rect l="l" t="t" r="r" b="b"/>
              <a:pathLst>
                <a:path w="8551" h="5360" extrusionOk="0">
                  <a:moveTo>
                    <a:pt x="4026" y="1"/>
                  </a:moveTo>
                  <a:lnTo>
                    <a:pt x="1692" y="1597"/>
                  </a:lnTo>
                  <a:lnTo>
                    <a:pt x="48" y="4907"/>
                  </a:lnTo>
                  <a:cubicBezTo>
                    <a:pt x="1" y="5002"/>
                    <a:pt x="25" y="5121"/>
                    <a:pt x="96" y="5192"/>
                  </a:cubicBezTo>
                  <a:cubicBezTo>
                    <a:pt x="144" y="5288"/>
                    <a:pt x="239" y="5359"/>
                    <a:pt x="358" y="5359"/>
                  </a:cubicBezTo>
                  <a:lnTo>
                    <a:pt x="8217" y="5359"/>
                  </a:lnTo>
                  <a:cubicBezTo>
                    <a:pt x="8336" y="5359"/>
                    <a:pt x="8431" y="5288"/>
                    <a:pt x="8479" y="5192"/>
                  </a:cubicBezTo>
                  <a:cubicBezTo>
                    <a:pt x="8550" y="5121"/>
                    <a:pt x="8550" y="5002"/>
                    <a:pt x="8503" y="4907"/>
                  </a:cubicBezTo>
                  <a:lnTo>
                    <a:pt x="6288" y="406"/>
                  </a:lnTo>
                  <a:lnTo>
                    <a:pt x="5240" y="1382"/>
                  </a:lnTo>
                  <a:cubicBezTo>
                    <a:pt x="5169" y="1454"/>
                    <a:pt x="5050" y="1477"/>
                    <a:pt x="4978" y="1477"/>
                  </a:cubicBezTo>
                  <a:cubicBezTo>
                    <a:pt x="4883" y="1477"/>
                    <a:pt x="4788" y="1430"/>
                    <a:pt x="4740" y="1335"/>
                  </a:cubicBezTo>
                  <a:lnTo>
                    <a:pt x="40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4466067" y="3636156"/>
              <a:ext cx="129150" cy="136587"/>
            </a:xfrm>
            <a:custGeom>
              <a:avLst/>
              <a:gdLst/>
              <a:ahLst/>
              <a:cxnLst/>
              <a:rect l="l" t="t" r="r" b="b"/>
              <a:pathLst>
                <a:path w="3716" h="3930" extrusionOk="0">
                  <a:moveTo>
                    <a:pt x="2024" y="0"/>
                  </a:moveTo>
                  <a:cubicBezTo>
                    <a:pt x="1905" y="0"/>
                    <a:pt x="1786" y="72"/>
                    <a:pt x="1762" y="191"/>
                  </a:cubicBezTo>
                  <a:lnTo>
                    <a:pt x="0" y="3763"/>
                  </a:lnTo>
                  <a:lnTo>
                    <a:pt x="1739" y="2572"/>
                  </a:lnTo>
                  <a:cubicBezTo>
                    <a:pt x="1756" y="2519"/>
                    <a:pt x="1814" y="2492"/>
                    <a:pt x="1872" y="2492"/>
                  </a:cubicBezTo>
                  <a:cubicBezTo>
                    <a:pt x="1892" y="2492"/>
                    <a:pt x="1911" y="2495"/>
                    <a:pt x="1929" y="2501"/>
                  </a:cubicBezTo>
                  <a:cubicBezTo>
                    <a:pt x="2024" y="2549"/>
                    <a:pt x="2096" y="2596"/>
                    <a:pt x="2143" y="2668"/>
                  </a:cubicBezTo>
                  <a:lnTo>
                    <a:pt x="2834" y="3930"/>
                  </a:lnTo>
                  <a:lnTo>
                    <a:pt x="3715" y="3096"/>
                  </a:lnTo>
                  <a:lnTo>
                    <a:pt x="2286" y="191"/>
                  </a:lnTo>
                  <a:cubicBezTo>
                    <a:pt x="2239" y="72"/>
                    <a:pt x="2143" y="0"/>
                    <a:pt x="2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4648149" y="3612141"/>
              <a:ext cx="64575" cy="64610"/>
            </a:xfrm>
            <a:custGeom>
              <a:avLst/>
              <a:gdLst/>
              <a:ahLst/>
              <a:cxnLst/>
              <a:rect l="l" t="t" r="r" b="b"/>
              <a:pathLst>
                <a:path w="1858" h="1859" extrusionOk="0">
                  <a:moveTo>
                    <a:pt x="929" y="1"/>
                  </a:moveTo>
                  <a:cubicBezTo>
                    <a:pt x="429" y="1"/>
                    <a:pt x="0" y="429"/>
                    <a:pt x="0" y="930"/>
                  </a:cubicBezTo>
                  <a:cubicBezTo>
                    <a:pt x="0" y="1453"/>
                    <a:pt x="429" y="1858"/>
                    <a:pt x="929" y="1858"/>
                  </a:cubicBezTo>
                  <a:cubicBezTo>
                    <a:pt x="1429" y="1858"/>
                    <a:pt x="1858" y="1453"/>
                    <a:pt x="1858" y="930"/>
                  </a:cubicBezTo>
                  <a:cubicBezTo>
                    <a:pt x="1858" y="429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4605921" y="3634488"/>
              <a:ext cx="29020" cy="20749"/>
            </a:xfrm>
            <a:custGeom>
              <a:avLst/>
              <a:gdLst/>
              <a:ahLst/>
              <a:cxnLst/>
              <a:rect l="l" t="t" r="r" b="b"/>
              <a:pathLst>
                <a:path w="835" h="597" extrusionOk="0">
                  <a:moveTo>
                    <a:pt x="286" y="1"/>
                  </a:moveTo>
                  <a:cubicBezTo>
                    <a:pt x="120" y="1"/>
                    <a:pt x="1" y="144"/>
                    <a:pt x="1" y="287"/>
                  </a:cubicBezTo>
                  <a:cubicBezTo>
                    <a:pt x="1" y="453"/>
                    <a:pt x="120" y="596"/>
                    <a:pt x="286" y="596"/>
                  </a:cubicBezTo>
                  <a:lnTo>
                    <a:pt x="525" y="596"/>
                  </a:lnTo>
                  <a:cubicBezTo>
                    <a:pt x="715" y="596"/>
                    <a:pt x="834" y="453"/>
                    <a:pt x="834" y="287"/>
                  </a:cubicBezTo>
                  <a:cubicBezTo>
                    <a:pt x="834" y="144"/>
                    <a:pt x="691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4668828" y="3569948"/>
              <a:ext cx="21548" cy="28986"/>
            </a:xfrm>
            <a:custGeom>
              <a:avLst/>
              <a:gdLst/>
              <a:ahLst/>
              <a:cxnLst/>
              <a:rect l="l" t="t" r="r" b="b"/>
              <a:pathLst>
                <a:path w="620" h="834" extrusionOk="0">
                  <a:moveTo>
                    <a:pt x="334" y="0"/>
                  </a:moveTo>
                  <a:cubicBezTo>
                    <a:pt x="143" y="0"/>
                    <a:pt x="24" y="167"/>
                    <a:pt x="24" y="310"/>
                  </a:cubicBezTo>
                  <a:lnTo>
                    <a:pt x="24" y="548"/>
                  </a:lnTo>
                  <a:cubicBezTo>
                    <a:pt x="1" y="691"/>
                    <a:pt x="143" y="834"/>
                    <a:pt x="334" y="834"/>
                  </a:cubicBezTo>
                  <a:cubicBezTo>
                    <a:pt x="501" y="834"/>
                    <a:pt x="620" y="691"/>
                    <a:pt x="620" y="548"/>
                  </a:cubicBezTo>
                  <a:lnTo>
                    <a:pt x="620" y="310"/>
                  </a:lnTo>
                  <a:cubicBezTo>
                    <a:pt x="620" y="119"/>
                    <a:pt x="477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4725096" y="3634419"/>
              <a:ext cx="29020" cy="20818"/>
            </a:xfrm>
            <a:custGeom>
              <a:avLst/>
              <a:gdLst/>
              <a:ahLst/>
              <a:cxnLst/>
              <a:rect l="l" t="t" r="r" b="b"/>
              <a:pathLst>
                <a:path w="835" h="599" extrusionOk="0">
                  <a:moveTo>
                    <a:pt x="255" y="0"/>
                  </a:moveTo>
                  <a:cubicBezTo>
                    <a:pt x="124" y="0"/>
                    <a:pt x="1" y="134"/>
                    <a:pt x="1" y="289"/>
                  </a:cubicBezTo>
                  <a:cubicBezTo>
                    <a:pt x="1" y="479"/>
                    <a:pt x="144" y="598"/>
                    <a:pt x="287" y="598"/>
                  </a:cubicBezTo>
                  <a:lnTo>
                    <a:pt x="525" y="598"/>
                  </a:lnTo>
                  <a:cubicBezTo>
                    <a:pt x="715" y="598"/>
                    <a:pt x="834" y="455"/>
                    <a:pt x="834" y="289"/>
                  </a:cubicBezTo>
                  <a:cubicBezTo>
                    <a:pt x="834" y="146"/>
                    <a:pt x="668" y="3"/>
                    <a:pt x="525" y="3"/>
                  </a:cubicBezTo>
                  <a:lnTo>
                    <a:pt x="287" y="3"/>
                  </a:lnTo>
                  <a:cubicBezTo>
                    <a:pt x="276" y="1"/>
                    <a:pt x="266" y="0"/>
                    <a:pt x="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4668828" y="3689853"/>
              <a:ext cx="20714" cy="29090"/>
            </a:xfrm>
            <a:custGeom>
              <a:avLst/>
              <a:gdLst/>
              <a:ahLst/>
              <a:cxnLst/>
              <a:rect l="l" t="t" r="r" b="b"/>
              <a:pathLst>
                <a:path w="596" h="837" extrusionOk="0">
                  <a:moveTo>
                    <a:pt x="274" y="1"/>
                  </a:moveTo>
                  <a:cubicBezTo>
                    <a:pt x="123" y="1"/>
                    <a:pt x="1" y="136"/>
                    <a:pt x="1" y="313"/>
                  </a:cubicBezTo>
                  <a:lnTo>
                    <a:pt x="1" y="551"/>
                  </a:lnTo>
                  <a:cubicBezTo>
                    <a:pt x="1" y="718"/>
                    <a:pt x="143" y="837"/>
                    <a:pt x="310" y="837"/>
                  </a:cubicBezTo>
                  <a:cubicBezTo>
                    <a:pt x="477" y="837"/>
                    <a:pt x="596" y="694"/>
                    <a:pt x="596" y="551"/>
                  </a:cubicBezTo>
                  <a:lnTo>
                    <a:pt x="596" y="313"/>
                  </a:lnTo>
                  <a:cubicBezTo>
                    <a:pt x="596" y="122"/>
                    <a:pt x="453" y="3"/>
                    <a:pt x="310" y="3"/>
                  </a:cubicBezTo>
                  <a:cubicBezTo>
                    <a:pt x="298" y="2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4622465" y="3672788"/>
              <a:ext cx="29020" cy="27943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510" y="0"/>
                  </a:moveTo>
                  <a:cubicBezTo>
                    <a:pt x="430" y="0"/>
                    <a:pt x="346" y="30"/>
                    <a:pt x="287" y="89"/>
                  </a:cubicBezTo>
                  <a:lnTo>
                    <a:pt x="120" y="256"/>
                  </a:lnTo>
                  <a:cubicBezTo>
                    <a:pt x="1" y="375"/>
                    <a:pt x="1" y="590"/>
                    <a:pt x="120" y="709"/>
                  </a:cubicBezTo>
                  <a:cubicBezTo>
                    <a:pt x="168" y="780"/>
                    <a:pt x="263" y="804"/>
                    <a:pt x="334" y="804"/>
                  </a:cubicBezTo>
                  <a:cubicBezTo>
                    <a:pt x="382" y="804"/>
                    <a:pt x="477" y="780"/>
                    <a:pt x="525" y="709"/>
                  </a:cubicBezTo>
                  <a:lnTo>
                    <a:pt x="715" y="542"/>
                  </a:lnTo>
                  <a:cubicBezTo>
                    <a:pt x="834" y="423"/>
                    <a:pt x="834" y="209"/>
                    <a:pt x="715" y="89"/>
                  </a:cubicBezTo>
                  <a:cubicBezTo>
                    <a:pt x="668" y="30"/>
                    <a:pt x="590" y="0"/>
                    <a:pt x="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4621665" y="3587534"/>
              <a:ext cx="29820" cy="27978"/>
            </a:xfrm>
            <a:custGeom>
              <a:avLst/>
              <a:gdLst/>
              <a:ahLst/>
              <a:cxnLst/>
              <a:rect l="l" t="t" r="r" b="b"/>
              <a:pathLst>
                <a:path w="858" h="805" extrusionOk="0">
                  <a:moveTo>
                    <a:pt x="325" y="0"/>
                  </a:moveTo>
                  <a:cubicBezTo>
                    <a:pt x="244" y="0"/>
                    <a:pt x="167" y="30"/>
                    <a:pt x="119" y="90"/>
                  </a:cubicBezTo>
                  <a:cubicBezTo>
                    <a:pt x="0" y="209"/>
                    <a:pt x="0" y="423"/>
                    <a:pt x="119" y="542"/>
                  </a:cubicBezTo>
                  <a:lnTo>
                    <a:pt x="310" y="733"/>
                  </a:lnTo>
                  <a:cubicBezTo>
                    <a:pt x="381" y="780"/>
                    <a:pt x="476" y="804"/>
                    <a:pt x="524" y="804"/>
                  </a:cubicBezTo>
                  <a:cubicBezTo>
                    <a:pt x="596" y="804"/>
                    <a:pt x="667" y="780"/>
                    <a:pt x="738" y="733"/>
                  </a:cubicBezTo>
                  <a:cubicBezTo>
                    <a:pt x="857" y="614"/>
                    <a:pt x="857" y="399"/>
                    <a:pt x="738" y="280"/>
                  </a:cubicBezTo>
                  <a:lnTo>
                    <a:pt x="548" y="90"/>
                  </a:lnTo>
                  <a:cubicBezTo>
                    <a:pt x="488" y="30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4706919" y="3587534"/>
              <a:ext cx="30654" cy="27978"/>
            </a:xfrm>
            <a:custGeom>
              <a:avLst/>
              <a:gdLst/>
              <a:ahLst/>
              <a:cxnLst/>
              <a:rect l="l" t="t" r="r" b="b"/>
              <a:pathLst>
                <a:path w="882" h="805" extrusionOk="0">
                  <a:moveTo>
                    <a:pt x="536" y="0"/>
                  </a:moveTo>
                  <a:cubicBezTo>
                    <a:pt x="453" y="0"/>
                    <a:pt x="369" y="30"/>
                    <a:pt x="310" y="90"/>
                  </a:cubicBezTo>
                  <a:lnTo>
                    <a:pt x="119" y="280"/>
                  </a:lnTo>
                  <a:cubicBezTo>
                    <a:pt x="0" y="399"/>
                    <a:pt x="0" y="614"/>
                    <a:pt x="119" y="733"/>
                  </a:cubicBezTo>
                  <a:cubicBezTo>
                    <a:pt x="214" y="780"/>
                    <a:pt x="286" y="804"/>
                    <a:pt x="357" y="804"/>
                  </a:cubicBezTo>
                  <a:cubicBezTo>
                    <a:pt x="453" y="804"/>
                    <a:pt x="524" y="780"/>
                    <a:pt x="572" y="733"/>
                  </a:cubicBezTo>
                  <a:lnTo>
                    <a:pt x="762" y="542"/>
                  </a:lnTo>
                  <a:cubicBezTo>
                    <a:pt x="881" y="423"/>
                    <a:pt x="881" y="209"/>
                    <a:pt x="762" y="90"/>
                  </a:cubicBezTo>
                  <a:cubicBezTo>
                    <a:pt x="703" y="30"/>
                    <a:pt x="619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4706919" y="3672788"/>
              <a:ext cx="28986" cy="27943"/>
            </a:xfrm>
            <a:custGeom>
              <a:avLst/>
              <a:gdLst/>
              <a:ahLst/>
              <a:cxnLst/>
              <a:rect l="l" t="t" r="r" b="b"/>
              <a:pathLst>
                <a:path w="834" h="804" extrusionOk="0">
                  <a:moveTo>
                    <a:pt x="345" y="0"/>
                  </a:moveTo>
                  <a:cubicBezTo>
                    <a:pt x="262" y="0"/>
                    <a:pt x="179" y="30"/>
                    <a:pt x="119" y="89"/>
                  </a:cubicBezTo>
                  <a:cubicBezTo>
                    <a:pt x="0" y="209"/>
                    <a:pt x="0" y="423"/>
                    <a:pt x="119" y="542"/>
                  </a:cubicBezTo>
                  <a:lnTo>
                    <a:pt x="310" y="709"/>
                  </a:lnTo>
                  <a:cubicBezTo>
                    <a:pt x="357" y="780"/>
                    <a:pt x="453" y="804"/>
                    <a:pt x="524" y="804"/>
                  </a:cubicBezTo>
                  <a:cubicBezTo>
                    <a:pt x="572" y="804"/>
                    <a:pt x="667" y="780"/>
                    <a:pt x="714" y="709"/>
                  </a:cubicBezTo>
                  <a:cubicBezTo>
                    <a:pt x="834" y="590"/>
                    <a:pt x="834" y="375"/>
                    <a:pt x="714" y="256"/>
                  </a:cubicBezTo>
                  <a:lnTo>
                    <a:pt x="572" y="89"/>
                  </a:lnTo>
                  <a:cubicBezTo>
                    <a:pt x="512" y="30"/>
                    <a:pt x="429" y="0"/>
                    <a:pt x="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4642344" y="3759467"/>
              <a:ext cx="114240" cy="177146"/>
            </a:xfrm>
            <a:custGeom>
              <a:avLst/>
              <a:gdLst/>
              <a:ahLst/>
              <a:cxnLst/>
              <a:rect l="l" t="t" r="r" b="b"/>
              <a:pathLst>
                <a:path w="3287" h="5097" extrusionOk="0">
                  <a:moveTo>
                    <a:pt x="620" y="1"/>
                  </a:moveTo>
                  <a:cubicBezTo>
                    <a:pt x="501" y="1"/>
                    <a:pt x="405" y="72"/>
                    <a:pt x="358" y="191"/>
                  </a:cubicBezTo>
                  <a:lnTo>
                    <a:pt x="1" y="858"/>
                  </a:lnTo>
                  <a:cubicBezTo>
                    <a:pt x="1" y="858"/>
                    <a:pt x="1930" y="4787"/>
                    <a:pt x="2049" y="5097"/>
                  </a:cubicBezTo>
                  <a:lnTo>
                    <a:pt x="2977" y="5097"/>
                  </a:lnTo>
                  <a:cubicBezTo>
                    <a:pt x="3096" y="5097"/>
                    <a:pt x="3168" y="5026"/>
                    <a:pt x="3239" y="4954"/>
                  </a:cubicBezTo>
                  <a:cubicBezTo>
                    <a:pt x="3287" y="4859"/>
                    <a:pt x="3287" y="4740"/>
                    <a:pt x="3239" y="4645"/>
                  </a:cubicBezTo>
                  <a:lnTo>
                    <a:pt x="882" y="191"/>
                  </a:lnTo>
                  <a:cubicBezTo>
                    <a:pt x="834" y="96"/>
                    <a:pt x="739" y="1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5"/>
          <p:cNvGrpSpPr/>
          <p:nvPr/>
        </p:nvGrpSpPr>
        <p:grpSpPr>
          <a:xfrm>
            <a:off x="5198547" y="3569462"/>
            <a:ext cx="235917" cy="366700"/>
            <a:chOff x="5252330" y="3569114"/>
            <a:chExt cx="235917" cy="366700"/>
          </a:xfrm>
        </p:grpSpPr>
        <p:sp>
          <p:nvSpPr>
            <p:cNvPr id="864" name="Google Shape;864;p45"/>
            <p:cNvSpPr/>
            <p:nvPr/>
          </p:nvSpPr>
          <p:spPr>
            <a:xfrm>
              <a:off x="5359932" y="3742090"/>
              <a:ext cx="20749" cy="20714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310" y="1"/>
                  </a:moveTo>
                  <a:cubicBezTo>
                    <a:pt x="120" y="1"/>
                    <a:pt x="1" y="144"/>
                    <a:pt x="1" y="286"/>
                  </a:cubicBezTo>
                  <a:cubicBezTo>
                    <a:pt x="1" y="477"/>
                    <a:pt x="144" y="596"/>
                    <a:pt x="310" y="596"/>
                  </a:cubicBezTo>
                  <a:cubicBezTo>
                    <a:pt x="477" y="596"/>
                    <a:pt x="596" y="453"/>
                    <a:pt x="596" y="286"/>
                  </a:cubicBezTo>
                  <a:cubicBezTo>
                    <a:pt x="596" y="120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5324343" y="3569114"/>
              <a:ext cx="90259" cy="19880"/>
            </a:xfrm>
            <a:custGeom>
              <a:avLst/>
              <a:gdLst/>
              <a:ahLst/>
              <a:cxnLst/>
              <a:rect l="l" t="t" r="r" b="b"/>
              <a:pathLst>
                <a:path w="2597" h="572" extrusionOk="0">
                  <a:moveTo>
                    <a:pt x="1" y="0"/>
                  </a:moveTo>
                  <a:lnTo>
                    <a:pt x="1" y="262"/>
                  </a:lnTo>
                  <a:cubicBezTo>
                    <a:pt x="24" y="429"/>
                    <a:pt x="167" y="572"/>
                    <a:pt x="334" y="572"/>
                  </a:cubicBezTo>
                  <a:lnTo>
                    <a:pt x="2311" y="572"/>
                  </a:lnTo>
                  <a:cubicBezTo>
                    <a:pt x="2477" y="572"/>
                    <a:pt x="2596" y="429"/>
                    <a:pt x="2596" y="262"/>
                  </a:cubicBezTo>
                  <a:lnTo>
                    <a:pt x="2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5252330" y="3569114"/>
              <a:ext cx="235917" cy="302125"/>
            </a:xfrm>
            <a:custGeom>
              <a:avLst/>
              <a:gdLst/>
              <a:ahLst/>
              <a:cxnLst/>
              <a:rect l="l" t="t" r="r" b="b"/>
              <a:pathLst>
                <a:path w="6788" h="8693" extrusionOk="0">
                  <a:moveTo>
                    <a:pt x="3406" y="3120"/>
                  </a:moveTo>
                  <a:cubicBezTo>
                    <a:pt x="3573" y="3120"/>
                    <a:pt x="3692" y="3287"/>
                    <a:pt x="3692" y="3430"/>
                  </a:cubicBezTo>
                  <a:lnTo>
                    <a:pt x="3692" y="3668"/>
                  </a:lnTo>
                  <a:cubicBezTo>
                    <a:pt x="3692" y="3835"/>
                    <a:pt x="3549" y="3954"/>
                    <a:pt x="3406" y="3954"/>
                  </a:cubicBezTo>
                  <a:cubicBezTo>
                    <a:pt x="3216" y="3954"/>
                    <a:pt x="3097" y="3811"/>
                    <a:pt x="3097" y="3668"/>
                  </a:cubicBezTo>
                  <a:lnTo>
                    <a:pt x="3097" y="3430"/>
                  </a:lnTo>
                  <a:cubicBezTo>
                    <a:pt x="3097" y="3239"/>
                    <a:pt x="3240" y="3120"/>
                    <a:pt x="3406" y="3120"/>
                  </a:cubicBezTo>
                  <a:close/>
                  <a:moveTo>
                    <a:pt x="2108" y="3674"/>
                  </a:moveTo>
                  <a:cubicBezTo>
                    <a:pt x="2192" y="3674"/>
                    <a:pt x="2275" y="3704"/>
                    <a:pt x="2335" y="3763"/>
                  </a:cubicBezTo>
                  <a:lnTo>
                    <a:pt x="2501" y="3930"/>
                  </a:lnTo>
                  <a:cubicBezTo>
                    <a:pt x="2620" y="4049"/>
                    <a:pt x="2620" y="4263"/>
                    <a:pt x="2501" y="4382"/>
                  </a:cubicBezTo>
                  <a:cubicBezTo>
                    <a:pt x="2454" y="4430"/>
                    <a:pt x="2358" y="4478"/>
                    <a:pt x="2287" y="4478"/>
                  </a:cubicBezTo>
                  <a:cubicBezTo>
                    <a:pt x="2239" y="4478"/>
                    <a:pt x="2144" y="4430"/>
                    <a:pt x="2073" y="4382"/>
                  </a:cubicBezTo>
                  <a:lnTo>
                    <a:pt x="1906" y="4192"/>
                  </a:lnTo>
                  <a:cubicBezTo>
                    <a:pt x="1763" y="4049"/>
                    <a:pt x="1763" y="3882"/>
                    <a:pt x="1882" y="3763"/>
                  </a:cubicBezTo>
                  <a:cubicBezTo>
                    <a:pt x="1942" y="3704"/>
                    <a:pt x="2025" y="3674"/>
                    <a:pt x="2108" y="3674"/>
                  </a:cubicBezTo>
                  <a:close/>
                  <a:moveTo>
                    <a:pt x="4728" y="3674"/>
                  </a:moveTo>
                  <a:cubicBezTo>
                    <a:pt x="4811" y="3674"/>
                    <a:pt x="4895" y="3704"/>
                    <a:pt x="4954" y="3763"/>
                  </a:cubicBezTo>
                  <a:cubicBezTo>
                    <a:pt x="5073" y="3882"/>
                    <a:pt x="5073" y="4073"/>
                    <a:pt x="4954" y="4192"/>
                  </a:cubicBezTo>
                  <a:lnTo>
                    <a:pt x="4764" y="4382"/>
                  </a:lnTo>
                  <a:cubicBezTo>
                    <a:pt x="4716" y="4430"/>
                    <a:pt x="4621" y="4478"/>
                    <a:pt x="4549" y="4478"/>
                  </a:cubicBezTo>
                  <a:cubicBezTo>
                    <a:pt x="4478" y="4478"/>
                    <a:pt x="4406" y="4430"/>
                    <a:pt x="4335" y="4382"/>
                  </a:cubicBezTo>
                  <a:cubicBezTo>
                    <a:pt x="4192" y="4239"/>
                    <a:pt x="4192" y="4049"/>
                    <a:pt x="4311" y="3930"/>
                  </a:cubicBezTo>
                  <a:lnTo>
                    <a:pt x="4502" y="3763"/>
                  </a:lnTo>
                  <a:cubicBezTo>
                    <a:pt x="4561" y="3704"/>
                    <a:pt x="4645" y="3674"/>
                    <a:pt x="4728" y="3674"/>
                  </a:cubicBezTo>
                  <a:close/>
                  <a:moveTo>
                    <a:pt x="1763" y="4978"/>
                  </a:moveTo>
                  <a:cubicBezTo>
                    <a:pt x="1930" y="4978"/>
                    <a:pt x="2049" y="5121"/>
                    <a:pt x="2049" y="5263"/>
                  </a:cubicBezTo>
                  <a:cubicBezTo>
                    <a:pt x="2049" y="5454"/>
                    <a:pt x="1906" y="5573"/>
                    <a:pt x="1763" y="5573"/>
                  </a:cubicBezTo>
                  <a:lnTo>
                    <a:pt x="1525" y="5573"/>
                  </a:lnTo>
                  <a:cubicBezTo>
                    <a:pt x="1358" y="5573"/>
                    <a:pt x="1215" y="5454"/>
                    <a:pt x="1215" y="5263"/>
                  </a:cubicBezTo>
                  <a:cubicBezTo>
                    <a:pt x="1215" y="5097"/>
                    <a:pt x="1358" y="4978"/>
                    <a:pt x="1525" y="4978"/>
                  </a:cubicBezTo>
                  <a:close/>
                  <a:moveTo>
                    <a:pt x="5240" y="4978"/>
                  </a:moveTo>
                  <a:cubicBezTo>
                    <a:pt x="5431" y="4978"/>
                    <a:pt x="5526" y="5121"/>
                    <a:pt x="5526" y="5263"/>
                  </a:cubicBezTo>
                  <a:cubicBezTo>
                    <a:pt x="5573" y="5454"/>
                    <a:pt x="5431" y="5573"/>
                    <a:pt x="5240" y="5573"/>
                  </a:cubicBezTo>
                  <a:lnTo>
                    <a:pt x="5002" y="5573"/>
                  </a:lnTo>
                  <a:cubicBezTo>
                    <a:pt x="4835" y="5573"/>
                    <a:pt x="4716" y="5430"/>
                    <a:pt x="4716" y="5263"/>
                  </a:cubicBezTo>
                  <a:cubicBezTo>
                    <a:pt x="4716" y="5097"/>
                    <a:pt x="4859" y="4978"/>
                    <a:pt x="5002" y="4978"/>
                  </a:cubicBezTo>
                  <a:close/>
                  <a:moveTo>
                    <a:pt x="3406" y="4335"/>
                  </a:moveTo>
                  <a:cubicBezTo>
                    <a:pt x="3906" y="4335"/>
                    <a:pt x="4311" y="4763"/>
                    <a:pt x="4311" y="5263"/>
                  </a:cubicBezTo>
                  <a:cubicBezTo>
                    <a:pt x="4311" y="5787"/>
                    <a:pt x="3906" y="6192"/>
                    <a:pt x="3406" y="6192"/>
                  </a:cubicBezTo>
                  <a:cubicBezTo>
                    <a:pt x="2882" y="6192"/>
                    <a:pt x="2478" y="5787"/>
                    <a:pt x="2478" y="5263"/>
                  </a:cubicBezTo>
                  <a:cubicBezTo>
                    <a:pt x="2478" y="4763"/>
                    <a:pt x="2882" y="4335"/>
                    <a:pt x="3406" y="4335"/>
                  </a:cubicBezTo>
                  <a:close/>
                  <a:moveTo>
                    <a:pt x="4537" y="6079"/>
                  </a:moveTo>
                  <a:cubicBezTo>
                    <a:pt x="4621" y="6079"/>
                    <a:pt x="4704" y="6109"/>
                    <a:pt x="4764" y="6168"/>
                  </a:cubicBezTo>
                  <a:lnTo>
                    <a:pt x="4930" y="6335"/>
                  </a:lnTo>
                  <a:cubicBezTo>
                    <a:pt x="5026" y="6502"/>
                    <a:pt x="5026" y="6668"/>
                    <a:pt x="4907" y="6788"/>
                  </a:cubicBezTo>
                  <a:cubicBezTo>
                    <a:pt x="4859" y="6859"/>
                    <a:pt x="4764" y="6883"/>
                    <a:pt x="4716" y="6883"/>
                  </a:cubicBezTo>
                  <a:cubicBezTo>
                    <a:pt x="4621" y="6883"/>
                    <a:pt x="4549" y="6859"/>
                    <a:pt x="4502" y="6788"/>
                  </a:cubicBezTo>
                  <a:lnTo>
                    <a:pt x="4311" y="6597"/>
                  </a:lnTo>
                  <a:cubicBezTo>
                    <a:pt x="4192" y="6502"/>
                    <a:pt x="4192" y="6287"/>
                    <a:pt x="4311" y="6168"/>
                  </a:cubicBezTo>
                  <a:cubicBezTo>
                    <a:pt x="4371" y="6109"/>
                    <a:pt x="4454" y="6079"/>
                    <a:pt x="4537" y="6079"/>
                  </a:cubicBezTo>
                  <a:close/>
                  <a:moveTo>
                    <a:pt x="2275" y="6103"/>
                  </a:moveTo>
                  <a:cubicBezTo>
                    <a:pt x="2358" y="6103"/>
                    <a:pt x="2442" y="6133"/>
                    <a:pt x="2501" y="6192"/>
                  </a:cubicBezTo>
                  <a:cubicBezTo>
                    <a:pt x="2597" y="6311"/>
                    <a:pt x="2597" y="6526"/>
                    <a:pt x="2478" y="6645"/>
                  </a:cubicBezTo>
                  <a:lnTo>
                    <a:pt x="2287" y="6811"/>
                  </a:lnTo>
                  <a:cubicBezTo>
                    <a:pt x="2239" y="6883"/>
                    <a:pt x="2144" y="6907"/>
                    <a:pt x="2073" y="6907"/>
                  </a:cubicBezTo>
                  <a:cubicBezTo>
                    <a:pt x="2001" y="6907"/>
                    <a:pt x="1930" y="6883"/>
                    <a:pt x="1882" y="6811"/>
                  </a:cubicBezTo>
                  <a:cubicBezTo>
                    <a:pt x="1763" y="6692"/>
                    <a:pt x="1763" y="6502"/>
                    <a:pt x="1882" y="6383"/>
                  </a:cubicBezTo>
                  <a:lnTo>
                    <a:pt x="2049" y="6192"/>
                  </a:lnTo>
                  <a:cubicBezTo>
                    <a:pt x="2108" y="6133"/>
                    <a:pt x="2192" y="6103"/>
                    <a:pt x="2275" y="6103"/>
                  </a:cubicBezTo>
                  <a:close/>
                  <a:moveTo>
                    <a:pt x="3406" y="6573"/>
                  </a:moveTo>
                  <a:cubicBezTo>
                    <a:pt x="3573" y="6573"/>
                    <a:pt x="3692" y="6740"/>
                    <a:pt x="3692" y="6883"/>
                  </a:cubicBezTo>
                  <a:lnTo>
                    <a:pt x="3692" y="7121"/>
                  </a:lnTo>
                  <a:cubicBezTo>
                    <a:pt x="3692" y="7288"/>
                    <a:pt x="3549" y="7407"/>
                    <a:pt x="3406" y="7407"/>
                  </a:cubicBezTo>
                  <a:cubicBezTo>
                    <a:pt x="3216" y="7407"/>
                    <a:pt x="3097" y="7264"/>
                    <a:pt x="3097" y="7121"/>
                  </a:cubicBezTo>
                  <a:lnTo>
                    <a:pt x="3097" y="6883"/>
                  </a:lnTo>
                  <a:cubicBezTo>
                    <a:pt x="3097" y="6692"/>
                    <a:pt x="3240" y="6573"/>
                    <a:pt x="3406" y="6573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29"/>
                  </a:cubicBezTo>
                  <a:lnTo>
                    <a:pt x="1" y="8693"/>
                  </a:lnTo>
                  <a:lnTo>
                    <a:pt x="6788" y="8693"/>
                  </a:lnTo>
                  <a:lnTo>
                    <a:pt x="6788" y="929"/>
                  </a:lnTo>
                  <a:cubicBezTo>
                    <a:pt x="6788" y="429"/>
                    <a:pt x="6383" y="0"/>
                    <a:pt x="5859" y="0"/>
                  </a:cubicBezTo>
                  <a:lnTo>
                    <a:pt x="5311" y="0"/>
                  </a:lnTo>
                  <a:lnTo>
                    <a:pt x="5311" y="262"/>
                  </a:lnTo>
                  <a:cubicBezTo>
                    <a:pt x="5311" y="786"/>
                    <a:pt x="4883" y="1191"/>
                    <a:pt x="4383" y="1191"/>
                  </a:cubicBezTo>
                  <a:lnTo>
                    <a:pt x="2406" y="1191"/>
                  </a:lnTo>
                  <a:cubicBezTo>
                    <a:pt x="1906" y="1191"/>
                    <a:pt x="1477" y="786"/>
                    <a:pt x="1477" y="262"/>
                  </a:cubicBezTo>
                  <a:lnTo>
                    <a:pt x="1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5252330" y="3892718"/>
              <a:ext cx="235917" cy="43096"/>
            </a:xfrm>
            <a:custGeom>
              <a:avLst/>
              <a:gdLst/>
              <a:ahLst/>
              <a:cxnLst/>
              <a:rect l="l" t="t" r="r" b="b"/>
              <a:pathLst>
                <a:path w="6788" h="1240" extrusionOk="0">
                  <a:moveTo>
                    <a:pt x="1" y="1"/>
                  </a:moveTo>
                  <a:lnTo>
                    <a:pt x="1" y="310"/>
                  </a:lnTo>
                  <a:cubicBezTo>
                    <a:pt x="1" y="811"/>
                    <a:pt x="429" y="1239"/>
                    <a:pt x="930" y="1239"/>
                  </a:cubicBezTo>
                  <a:lnTo>
                    <a:pt x="5859" y="1239"/>
                  </a:lnTo>
                  <a:cubicBezTo>
                    <a:pt x="6383" y="1239"/>
                    <a:pt x="6788" y="811"/>
                    <a:pt x="6788" y="310"/>
                  </a:cubicBezTo>
                  <a:lnTo>
                    <a:pt x="6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5858198" y="3574101"/>
            <a:ext cx="358428" cy="357421"/>
            <a:chOff x="5854879" y="3569114"/>
            <a:chExt cx="358428" cy="357421"/>
          </a:xfrm>
        </p:grpSpPr>
        <p:sp>
          <p:nvSpPr>
            <p:cNvPr id="869" name="Google Shape;869;p45"/>
            <p:cNvSpPr/>
            <p:nvPr/>
          </p:nvSpPr>
          <p:spPr>
            <a:xfrm>
              <a:off x="5980692" y="3813268"/>
              <a:ext cx="106802" cy="97696"/>
            </a:xfrm>
            <a:custGeom>
              <a:avLst/>
              <a:gdLst/>
              <a:ahLst/>
              <a:cxnLst/>
              <a:rect l="l" t="t" r="r" b="b"/>
              <a:pathLst>
                <a:path w="3073" h="2811" extrusionOk="0">
                  <a:moveTo>
                    <a:pt x="1525" y="1"/>
                  </a:moveTo>
                  <a:cubicBezTo>
                    <a:pt x="1263" y="1"/>
                    <a:pt x="906" y="120"/>
                    <a:pt x="596" y="977"/>
                  </a:cubicBezTo>
                  <a:lnTo>
                    <a:pt x="1" y="2811"/>
                  </a:lnTo>
                  <a:lnTo>
                    <a:pt x="3073" y="2811"/>
                  </a:lnTo>
                  <a:lnTo>
                    <a:pt x="2430" y="977"/>
                  </a:lnTo>
                  <a:cubicBezTo>
                    <a:pt x="2215" y="310"/>
                    <a:pt x="1930" y="1"/>
                    <a:pt x="1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6108139" y="3611307"/>
              <a:ext cx="62142" cy="62142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882" y="1"/>
                  </a:moveTo>
                  <a:cubicBezTo>
                    <a:pt x="406" y="1"/>
                    <a:pt x="1" y="430"/>
                    <a:pt x="1" y="906"/>
                  </a:cubicBezTo>
                  <a:cubicBezTo>
                    <a:pt x="1" y="1382"/>
                    <a:pt x="382" y="1787"/>
                    <a:pt x="882" y="1787"/>
                  </a:cubicBezTo>
                  <a:cubicBezTo>
                    <a:pt x="1406" y="1787"/>
                    <a:pt x="1787" y="1382"/>
                    <a:pt x="1787" y="906"/>
                  </a:cubicBezTo>
                  <a:cubicBezTo>
                    <a:pt x="1787" y="430"/>
                    <a:pt x="1358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6065112" y="3632021"/>
              <a:ext cx="29020" cy="20714"/>
            </a:xfrm>
            <a:custGeom>
              <a:avLst/>
              <a:gdLst/>
              <a:ahLst/>
              <a:cxnLst/>
              <a:rect l="l" t="t" r="r" b="b"/>
              <a:pathLst>
                <a:path w="835" h="596" extrusionOk="0">
                  <a:moveTo>
                    <a:pt x="310" y="0"/>
                  </a:moveTo>
                  <a:cubicBezTo>
                    <a:pt x="120" y="0"/>
                    <a:pt x="1" y="167"/>
                    <a:pt x="1" y="310"/>
                  </a:cubicBezTo>
                  <a:cubicBezTo>
                    <a:pt x="1" y="453"/>
                    <a:pt x="167" y="596"/>
                    <a:pt x="310" y="596"/>
                  </a:cubicBezTo>
                  <a:lnTo>
                    <a:pt x="548" y="596"/>
                  </a:lnTo>
                  <a:cubicBezTo>
                    <a:pt x="715" y="596"/>
                    <a:pt x="834" y="453"/>
                    <a:pt x="834" y="310"/>
                  </a:cubicBezTo>
                  <a:cubicBezTo>
                    <a:pt x="834" y="167"/>
                    <a:pt x="69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6128853" y="3569114"/>
              <a:ext cx="20714" cy="28986"/>
            </a:xfrm>
            <a:custGeom>
              <a:avLst/>
              <a:gdLst/>
              <a:ahLst/>
              <a:cxnLst/>
              <a:rect l="l" t="t" r="r" b="b"/>
              <a:pathLst>
                <a:path w="596" h="834" extrusionOk="0">
                  <a:moveTo>
                    <a:pt x="286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548"/>
                  </a:lnTo>
                  <a:cubicBezTo>
                    <a:pt x="0" y="715"/>
                    <a:pt x="119" y="834"/>
                    <a:pt x="286" y="834"/>
                  </a:cubicBezTo>
                  <a:cubicBezTo>
                    <a:pt x="477" y="834"/>
                    <a:pt x="596" y="691"/>
                    <a:pt x="596" y="548"/>
                  </a:cubicBezTo>
                  <a:lnTo>
                    <a:pt x="596" y="310"/>
                  </a:ln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6182654" y="3632021"/>
              <a:ext cx="28986" cy="20714"/>
            </a:xfrm>
            <a:custGeom>
              <a:avLst/>
              <a:gdLst/>
              <a:ahLst/>
              <a:cxnLst/>
              <a:rect l="l" t="t" r="r" b="b"/>
              <a:pathLst>
                <a:path w="834" h="596" extrusionOk="0">
                  <a:moveTo>
                    <a:pt x="286" y="0"/>
                  </a:moveTo>
                  <a:cubicBezTo>
                    <a:pt x="143" y="0"/>
                    <a:pt x="0" y="119"/>
                    <a:pt x="0" y="310"/>
                  </a:cubicBezTo>
                  <a:cubicBezTo>
                    <a:pt x="0" y="477"/>
                    <a:pt x="143" y="596"/>
                    <a:pt x="286" y="596"/>
                  </a:cubicBezTo>
                  <a:lnTo>
                    <a:pt x="524" y="596"/>
                  </a:lnTo>
                  <a:cubicBezTo>
                    <a:pt x="715" y="596"/>
                    <a:pt x="834" y="453"/>
                    <a:pt x="834" y="310"/>
                  </a:cubicBezTo>
                  <a:cubicBezTo>
                    <a:pt x="834" y="167"/>
                    <a:pt x="691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6128853" y="3685821"/>
              <a:ext cx="20714" cy="28986"/>
            </a:xfrm>
            <a:custGeom>
              <a:avLst/>
              <a:gdLst/>
              <a:ahLst/>
              <a:cxnLst/>
              <a:rect l="l" t="t" r="r" b="b"/>
              <a:pathLst>
                <a:path w="596" h="834" extrusionOk="0">
                  <a:moveTo>
                    <a:pt x="286" y="0"/>
                  </a:moveTo>
                  <a:cubicBezTo>
                    <a:pt x="143" y="0"/>
                    <a:pt x="0" y="167"/>
                    <a:pt x="0" y="310"/>
                  </a:cubicBezTo>
                  <a:lnTo>
                    <a:pt x="0" y="548"/>
                  </a:lnTo>
                  <a:cubicBezTo>
                    <a:pt x="0" y="715"/>
                    <a:pt x="143" y="834"/>
                    <a:pt x="286" y="834"/>
                  </a:cubicBezTo>
                  <a:cubicBezTo>
                    <a:pt x="453" y="834"/>
                    <a:pt x="596" y="691"/>
                    <a:pt x="596" y="548"/>
                  </a:cubicBezTo>
                  <a:lnTo>
                    <a:pt x="596" y="310"/>
                  </a:ln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6082490" y="3670286"/>
              <a:ext cx="29020" cy="27144"/>
            </a:xfrm>
            <a:custGeom>
              <a:avLst/>
              <a:gdLst/>
              <a:ahLst/>
              <a:cxnLst/>
              <a:rect l="l" t="t" r="r" b="b"/>
              <a:pathLst>
                <a:path w="835" h="781" extrusionOk="0">
                  <a:moveTo>
                    <a:pt x="510" y="1"/>
                  </a:moveTo>
                  <a:cubicBezTo>
                    <a:pt x="429" y="1"/>
                    <a:pt x="346" y="31"/>
                    <a:pt x="287" y="90"/>
                  </a:cubicBezTo>
                  <a:lnTo>
                    <a:pt x="96" y="281"/>
                  </a:lnTo>
                  <a:cubicBezTo>
                    <a:pt x="1" y="400"/>
                    <a:pt x="1" y="566"/>
                    <a:pt x="96" y="685"/>
                  </a:cubicBezTo>
                  <a:cubicBezTo>
                    <a:pt x="167" y="757"/>
                    <a:pt x="263" y="781"/>
                    <a:pt x="310" y="781"/>
                  </a:cubicBezTo>
                  <a:cubicBezTo>
                    <a:pt x="382" y="781"/>
                    <a:pt x="477" y="757"/>
                    <a:pt x="525" y="685"/>
                  </a:cubicBezTo>
                  <a:lnTo>
                    <a:pt x="715" y="519"/>
                  </a:lnTo>
                  <a:cubicBezTo>
                    <a:pt x="834" y="400"/>
                    <a:pt x="834" y="209"/>
                    <a:pt x="715" y="90"/>
                  </a:cubicBezTo>
                  <a:cubicBezTo>
                    <a:pt x="668" y="31"/>
                    <a:pt x="590" y="1"/>
                    <a:pt x="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6082490" y="3587534"/>
              <a:ext cx="29020" cy="27144"/>
            </a:xfrm>
            <a:custGeom>
              <a:avLst/>
              <a:gdLst/>
              <a:ahLst/>
              <a:cxnLst/>
              <a:rect l="l" t="t" r="r" b="b"/>
              <a:pathLst>
                <a:path w="835" h="781" extrusionOk="0">
                  <a:moveTo>
                    <a:pt x="322" y="0"/>
                  </a:moveTo>
                  <a:cubicBezTo>
                    <a:pt x="251" y="0"/>
                    <a:pt x="179" y="30"/>
                    <a:pt x="120" y="90"/>
                  </a:cubicBezTo>
                  <a:cubicBezTo>
                    <a:pt x="1" y="209"/>
                    <a:pt x="1" y="399"/>
                    <a:pt x="120" y="518"/>
                  </a:cubicBezTo>
                  <a:lnTo>
                    <a:pt x="287" y="685"/>
                  </a:lnTo>
                  <a:cubicBezTo>
                    <a:pt x="358" y="756"/>
                    <a:pt x="429" y="780"/>
                    <a:pt x="501" y="780"/>
                  </a:cubicBezTo>
                  <a:cubicBezTo>
                    <a:pt x="548" y="780"/>
                    <a:pt x="644" y="756"/>
                    <a:pt x="715" y="685"/>
                  </a:cubicBezTo>
                  <a:cubicBezTo>
                    <a:pt x="834" y="566"/>
                    <a:pt x="834" y="399"/>
                    <a:pt x="715" y="280"/>
                  </a:cubicBezTo>
                  <a:lnTo>
                    <a:pt x="525" y="90"/>
                  </a:lnTo>
                  <a:cubicBezTo>
                    <a:pt x="465" y="30"/>
                    <a:pt x="394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6166075" y="3587534"/>
              <a:ext cx="29020" cy="27144"/>
            </a:xfrm>
            <a:custGeom>
              <a:avLst/>
              <a:gdLst/>
              <a:ahLst/>
              <a:cxnLst/>
              <a:rect l="l" t="t" r="r" b="b"/>
              <a:pathLst>
                <a:path w="835" h="781" extrusionOk="0">
                  <a:moveTo>
                    <a:pt x="501" y="0"/>
                  </a:moveTo>
                  <a:cubicBezTo>
                    <a:pt x="424" y="0"/>
                    <a:pt x="346" y="30"/>
                    <a:pt x="287" y="90"/>
                  </a:cubicBezTo>
                  <a:lnTo>
                    <a:pt x="120" y="280"/>
                  </a:lnTo>
                  <a:cubicBezTo>
                    <a:pt x="1" y="399"/>
                    <a:pt x="1" y="566"/>
                    <a:pt x="120" y="685"/>
                  </a:cubicBezTo>
                  <a:cubicBezTo>
                    <a:pt x="168" y="756"/>
                    <a:pt x="239" y="780"/>
                    <a:pt x="334" y="780"/>
                  </a:cubicBezTo>
                  <a:cubicBezTo>
                    <a:pt x="406" y="780"/>
                    <a:pt x="477" y="756"/>
                    <a:pt x="525" y="685"/>
                  </a:cubicBezTo>
                  <a:lnTo>
                    <a:pt x="715" y="518"/>
                  </a:lnTo>
                  <a:cubicBezTo>
                    <a:pt x="835" y="399"/>
                    <a:pt x="835" y="209"/>
                    <a:pt x="715" y="90"/>
                  </a:cubicBezTo>
                  <a:cubicBezTo>
                    <a:pt x="656" y="30"/>
                    <a:pt x="578" y="0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6166075" y="3670286"/>
              <a:ext cx="29020" cy="27144"/>
            </a:xfrm>
            <a:custGeom>
              <a:avLst/>
              <a:gdLst/>
              <a:ahLst/>
              <a:cxnLst/>
              <a:rect l="l" t="t" r="r" b="b"/>
              <a:pathLst>
                <a:path w="835" h="781" extrusionOk="0">
                  <a:moveTo>
                    <a:pt x="322" y="1"/>
                  </a:moveTo>
                  <a:cubicBezTo>
                    <a:pt x="251" y="1"/>
                    <a:pt x="180" y="31"/>
                    <a:pt x="120" y="90"/>
                  </a:cubicBezTo>
                  <a:cubicBezTo>
                    <a:pt x="1" y="209"/>
                    <a:pt x="1" y="400"/>
                    <a:pt x="120" y="519"/>
                  </a:cubicBezTo>
                  <a:lnTo>
                    <a:pt x="287" y="685"/>
                  </a:lnTo>
                  <a:cubicBezTo>
                    <a:pt x="358" y="757"/>
                    <a:pt x="453" y="781"/>
                    <a:pt x="501" y="781"/>
                  </a:cubicBezTo>
                  <a:cubicBezTo>
                    <a:pt x="573" y="781"/>
                    <a:pt x="644" y="757"/>
                    <a:pt x="715" y="685"/>
                  </a:cubicBezTo>
                  <a:cubicBezTo>
                    <a:pt x="835" y="566"/>
                    <a:pt x="835" y="400"/>
                    <a:pt x="715" y="281"/>
                  </a:cubicBezTo>
                  <a:lnTo>
                    <a:pt x="525" y="90"/>
                  </a:lnTo>
                  <a:cubicBezTo>
                    <a:pt x="465" y="31"/>
                    <a:pt x="394" y="1"/>
                    <a:pt x="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5854879" y="3704450"/>
              <a:ext cx="358428" cy="222084"/>
            </a:xfrm>
            <a:custGeom>
              <a:avLst/>
              <a:gdLst/>
              <a:ahLst/>
              <a:cxnLst/>
              <a:rect l="l" t="t" r="r" b="b"/>
              <a:pathLst>
                <a:path w="10313" h="6390" extrusionOk="0">
                  <a:moveTo>
                    <a:pt x="5168" y="0"/>
                  </a:moveTo>
                  <a:cubicBezTo>
                    <a:pt x="4901" y="0"/>
                    <a:pt x="4633" y="60"/>
                    <a:pt x="4359" y="179"/>
                  </a:cubicBezTo>
                  <a:cubicBezTo>
                    <a:pt x="4240" y="250"/>
                    <a:pt x="4168" y="274"/>
                    <a:pt x="4073" y="345"/>
                  </a:cubicBezTo>
                  <a:cubicBezTo>
                    <a:pt x="3359" y="703"/>
                    <a:pt x="2787" y="1179"/>
                    <a:pt x="2287" y="2036"/>
                  </a:cubicBezTo>
                  <a:lnTo>
                    <a:pt x="715" y="4822"/>
                  </a:lnTo>
                  <a:lnTo>
                    <a:pt x="72" y="5942"/>
                  </a:lnTo>
                  <a:cubicBezTo>
                    <a:pt x="1" y="6085"/>
                    <a:pt x="48" y="6251"/>
                    <a:pt x="191" y="6347"/>
                  </a:cubicBezTo>
                  <a:cubicBezTo>
                    <a:pt x="244" y="6376"/>
                    <a:pt x="296" y="6390"/>
                    <a:pt x="346" y="6390"/>
                  </a:cubicBezTo>
                  <a:cubicBezTo>
                    <a:pt x="456" y="6390"/>
                    <a:pt x="555" y="6326"/>
                    <a:pt x="620" y="6228"/>
                  </a:cubicBezTo>
                  <a:lnTo>
                    <a:pt x="763" y="5942"/>
                  </a:lnTo>
                  <a:lnTo>
                    <a:pt x="3025" y="5942"/>
                  </a:lnTo>
                  <a:lnTo>
                    <a:pt x="3406" y="4751"/>
                  </a:lnTo>
                  <a:lnTo>
                    <a:pt x="1453" y="4751"/>
                  </a:lnTo>
                  <a:lnTo>
                    <a:pt x="1787" y="4156"/>
                  </a:lnTo>
                  <a:lnTo>
                    <a:pt x="3621" y="4156"/>
                  </a:lnTo>
                  <a:lnTo>
                    <a:pt x="3692" y="3941"/>
                  </a:lnTo>
                  <a:cubicBezTo>
                    <a:pt x="3835" y="3513"/>
                    <a:pt x="3978" y="3227"/>
                    <a:pt x="4168" y="2989"/>
                  </a:cubicBezTo>
                  <a:cubicBezTo>
                    <a:pt x="4430" y="2679"/>
                    <a:pt x="4764" y="2512"/>
                    <a:pt x="5168" y="2512"/>
                  </a:cubicBezTo>
                  <a:cubicBezTo>
                    <a:pt x="5550" y="2512"/>
                    <a:pt x="5883" y="2655"/>
                    <a:pt x="6193" y="2989"/>
                  </a:cubicBezTo>
                  <a:cubicBezTo>
                    <a:pt x="6359" y="3227"/>
                    <a:pt x="6550" y="3513"/>
                    <a:pt x="6669" y="3918"/>
                  </a:cubicBezTo>
                  <a:lnTo>
                    <a:pt x="6716" y="4108"/>
                  </a:lnTo>
                  <a:lnTo>
                    <a:pt x="8574" y="4108"/>
                  </a:lnTo>
                  <a:lnTo>
                    <a:pt x="8884" y="4703"/>
                  </a:lnTo>
                  <a:lnTo>
                    <a:pt x="6931" y="4703"/>
                  </a:lnTo>
                  <a:lnTo>
                    <a:pt x="7336" y="5894"/>
                  </a:lnTo>
                  <a:lnTo>
                    <a:pt x="9574" y="5894"/>
                  </a:lnTo>
                  <a:lnTo>
                    <a:pt x="9717" y="6204"/>
                  </a:lnTo>
                  <a:cubicBezTo>
                    <a:pt x="9789" y="6299"/>
                    <a:pt x="9884" y="6347"/>
                    <a:pt x="10003" y="6347"/>
                  </a:cubicBezTo>
                  <a:cubicBezTo>
                    <a:pt x="10050" y="6347"/>
                    <a:pt x="10074" y="6347"/>
                    <a:pt x="10146" y="6323"/>
                  </a:cubicBezTo>
                  <a:cubicBezTo>
                    <a:pt x="10265" y="6251"/>
                    <a:pt x="10312" y="6085"/>
                    <a:pt x="10217" y="5942"/>
                  </a:cubicBezTo>
                  <a:lnTo>
                    <a:pt x="9598" y="4822"/>
                  </a:lnTo>
                  <a:lnTo>
                    <a:pt x="8026" y="2012"/>
                  </a:lnTo>
                  <a:cubicBezTo>
                    <a:pt x="7502" y="1060"/>
                    <a:pt x="6859" y="607"/>
                    <a:pt x="6121" y="250"/>
                  </a:cubicBezTo>
                  <a:cubicBezTo>
                    <a:pt x="6050" y="226"/>
                    <a:pt x="6026" y="179"/>
                    <a:pt x="5978" y="179"/>
                  </a:cubicBezTo>
                  <a:cubicBezTo>
                    <a:pt x="5704" y="60"/>
                    <a:pt x="5436" y="0"/>
                    <a:pt x="5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653585" y="3570296"/>
            <a:ext cx="235917" cy="365032"/>
            <a:chOff x="6708219" y="3569114"/>
            <a:chExt cx="235917" cy="365032"/>
          </a:xfrm>
        </p:grpSpPr>
        <p:sp>
          <p:nvSpPr>
            <p:cNvPr id="881" name="Google Shape;881;p45"/>
            <p:cNvSpPr/>
            <p:nvPr/>
          </p:nvSpPr>
          <p:spPr>
            <a:xfrm>
              <a:off x="6815821" y="3676716"/>
              <a:ext cx="20714" cy="2071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86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19" y="596"/>
                    <a:pt x="286" y="596"/>
                  </a:cubicBezTo>
                  <a:cubicBezTo>
                    <a:pt x="477" y="596"/>
                    <a:pt x="596" y="453"/>
                    <a:pt x="596" y="310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6757884" y="3684153"/>
              <a:ext cx="33956" cy="28186"/>
            </a:xfrm>
            <a:custGeom>
              <a:avLst/>
              <a:gdLst/>
              <a:ahLst/>
              <a:cxnLst/>
              <a:rect l="l" t="t" r="r" b="b"/>
              <a:pathLst>
                <a:path w="977" h="811" extrusionOk="0">
                  <a:moveTo>
                    <a:pt x="524" y="1"/>
                  </a:moveTo>
                  <a:cubicBezTo>
                    <a:pt x="453" y="1"/>
                    <a:pt x="358" y="24"/>
                    <a:pt x="286" y="48"/>
                  </a:cubicBezTo>
                  <a:lnTo>
                    <a:pt x="262" y="96"/>
                  </a:lnTo>
                  <a:cubicBezTo>
                    <a:pt x="143" y="144"/>
                    <a:pt x="48" y="263"/>
                    <a:pt x="24" y="382"/>
                  </a:cubicBezTo>
                  <a:cubicBezTo>
                    <a:pt x="0" y="501"/>
                    <a:pt x="0" y="644"/>
                    <a:pt x="96" y="763"/>
                  </a:cubicBezTo>
                  <a:lnTo>
                    <a:pt x="96" y="810"/>
                  </a:lnTo>
                  <a:lnTo>
                    <a:pt x="977" y="286"/>
                  </a:lnTo>
                  <a:lnTo>
                    <a:pt x="953" y="239"/>
                  </a:lnTo>
                  <a:cubicBezTo>
                    <a:pt x="858" y="96"/>
                    <a:pt x="691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6836500" y="3617945"/>
              <a:ext cx="20749" cy="36458"/>
            </a:xfrm>
            <a:custGeom>
              <a:avLst/>
              <a:gdLst/>
              <a:ahLst/>
              <a:cxnLst/>
              <a:rect l="l" t="t" r="r" b="b"/>
              <a:pathLst>
                <a:path w="597" h="1049" extrusionOk="0">
                  <a:moveTo>
                    <a:pt x="1" y="0"/>
                  </a:moveTo>
                  <a:lnTo>
                    <a:pt x="1" y="1048"/>
                  </a:lnTo>
                  <a:lnTo>
                    <a:pt x="72" y="1048"/>
                  </a:lnTo>
                  <a:cubicBezTo>
                    <a:pt x="358" y="1048"/>
                    <a:pt x="596" y="834"/>
                    <a:pt x="596" y="572"/>
                  </a:cubicBezTo>
                  <a:lnTo>
                    <a:pt x="596" y="501"/>
                  </a:lnTo>
                  <a:cubicBezTo>
                    <a:pt x="596" y="239"/>
                    <a:pt x="382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6708219" y="3569114"/>
              <a:ext cx="235917" cy="235917"/>
            </a:xfrm>
            <a:custGeom>
              <a:avLst/>
              <a:gdLst/>
              <a:ahLst/>
              <a:cxnLst/>
              <a:rect l="l" t="t" r="r" b="b"/>
              <a:pathLst>
                <a:path w="6788" h="6788" extrusionOk="0">
                  <a:moveTo>
                    <a:pt x="3739" y="834"/>
                  </a:moveTo>
                  <a:cubicBezTo>
                    <a:pt x="4382" y="834"/>
                    <a:pt x="4859" y="1334"/>
                    <a:pt x="4859" y="1929"/>
                  </a:cubicBezTo>
                  <a:lnTo>
                    <a:pt x="4859" y="1977"/>
                  </a:lnTo>
                  <a:cubicBezTo>
                    <a:pt x="4859" y="2406"/>
                    <a:pt x="4573" y="2834"/>
                    <a:pt x="4168" y="2977"/>
                  </a:cubicBezTo>
                  <a:cubicBezTo>
                    <a:pt x="4216" y="3096"/>
                    <a:pt x="4263" y="3239"/>
                    <a:pt x="4263" y="3382"/>
                  </a:cubicBezTo>
                  <a:cubicBezTo>
                    <a:pt x="4263" y="3454"/>
                    <a:pt x="4263" y="3501"/>
                    <a:pt x="4216" y="3573"/>
                  </a:cubicBezTo>
                  <a:lnTo>
                    <a:pt x="5454" y="4287"/>
                  </a:lnTo>
                  <a:cubicBezTo>
                    <a:pt x="5597" y="4382"/>
                    <a:pt x="5645" y="4549"/>
                    <a:pt x="5573" y="4692"/>
                  </a:cubicBezTo>
                  <a:lnTo>
                    <a:pt x="5359" y="5025"/>
                  </a:lnTo>
                  <a:cubicBezTo>
                    <a:pt x="5144" y="5382"/>
                    <a:pt x="4763" y="5597"/>
                    <a:pt x="4406" y="5597"/>
                  </a:cubicBezTo>
                  <a:cubicBezTo>
                    <a:pt x="4216" y="5597"/>
                    <a:pt x="4025" y="5525"/>
                    <a:pt x="3835" y="5454"/>
                  </a:cubicBezTo>
                  <a:lnTo>
                    <a:pt x="3811" y="5406"/>
                  </a:lnTo>
                  <a:cubicBezTo>
                    <a:pt x="3549" y="5263"/>
                    <a:pt x="3358" y="5025"/>
                    <a:pt x="3311" y="4739"/>
                  </a:cubicBezTo>
                  <a:cubicBezTo>
                    <a:pt x="3263" y="4573"/>
                    <a:pt x="3239" y="4454"/>
                    <a:pt x="3263" y="4311"/>
                  </a:cubicBezTo>
                  <a:cubicBezTo>
                    <a:pt x="3073" y="4311"/>
                    <a:pt x="2882" y="4216"/>
                    <a:pt x="2739" y="4096"/>
                  </a:cubicBezTo>
                  <a:lnTo>
                    <a:pt x="1525" y="4811"/>
                  </a:lnTo>
                  <a:cubicBezTo>
                    <a:pt x="1453" y="4859"/>
                    <a:pt x="1429" y="4859"/>
                    <a:pt x="1358" y="4859"/>
                  </a:cubicBezTo>
                  <a:lnTo>
                    <a:pt x="1286" y="4859"/>
                  </a:lnTo>
                  <a:cubicBezTo>
                    <a:pt x="1191" y="4811"/>
                    <a:pt x="1120" y="4787"/>
                    <a:pt x="1096" y="4692"/>
                  </a:cubicBezTo>
                  <a:lnTo>
                    <a:pt x="882" y="4382"/>
                  </a:lnTo>
                  <a:cubicBezTo>
                    <a:pt x="810" y="4120"/>
                    <a:pt x="763" y="3811"/>
                    <a:pt x="834" y="3525"/>
                  </a:cubicBezTo>
                  <a:cubicBezTo>
                    <a:pt x="929" y="3215"/>
                    <a:pt x="1096" y="2977"/>
                    <a:pt x="1334" y="2834"/>
                  </a:cubicBezTo>
                  <a:lnTo>
                    <a:pt x="1358" y="2787"/>
                  </a:lnTo>
                  <a:cubicBezTo>
                    <a:pt x="1527" y="2687"/>
                    <a:pt x="1713" y="2642"/>
                    <a:pt x="1897" y="2642"/>
                  </a:cubicBezTo>
                  <a:cubicBezTo>
                    <a:pt x="2152" y="2642"/>
                    <a:pt x="2402" y="2730"/>
                    <a:pt x="2596" y="2882"/>
                  </a:cubicBezTo>
                  <a:cubicBezTo>
                    <a:pt x="2715" y="2715"/>
                    <a:pt x="2858" y="2596"/>
                    <a:pt x="3073" y="2525"/>
                  </a:cubicBezTo>
                  <a:lnTo>
                    <a:pt x="3073" y="1144"/>
                  </a:lnTo>
                  <a:cubicBezTo>
                    <a:pt x="3073" y="953"/>
                    <a:pt x="3215" y="834"/>
                    <a:pt x="3358" y="834"/>
                  </a:cubicBezTo>
                  <a:close/>
                  <a:moveTo>
                    <a:pt x="3382" y="0"/>
                  </a:moveTo>
                  <a:cubicBezTo>
                    <a:pt x="1525" y="0"/>
                    <a:pt x="0" y="1525"/>
                    <a:pt x="0" y="3406"/>
                  </a:cubicBezTo>
                  <a:cubicBezTo>
                    <a:pt x="0" y="5263"/>
                    <a:pt x="1525" y="6788"/>
                    <a:pt x="3382" y="6788"/>
                  </a:cubicBezTo>
                  <a:cubicBezTo>
                    <a:pt x="5263" y="6788"/>
                    <a:pt x="6788" y="5263"/>
                    <a:pt x="6788" y="3406"/>
                  </a:cubicBezTo>
                  <a:cubicBezTo>
                    <a:pt x="6788" y="1525"/>
                    <a:pt x="52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6844772" y="3713938"/>
              <a:ext cx="34825" cy="28638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120" y="1"/>
                  </a:moveTo>
                  <a:lnTo>
                    <a:pt x="96" y="25"/>
                  </a:lnTo>
                  <a:cubicBezTo>
                    <a:pt x="25" y="144"/>
                    <a:pt x="1" y="263"/>
                    <a:pt x="25" y="430"/>
                  </a:cubicBezTo>
                  <a:cubicBezTo>
                    <a:pt x="49" y="549"/>
                    <a:pt x="144" y="668"/>
                    <a:pt x="263" y="715"/>
                  </a:cubicBezTo>
                  <a:lnTo>
                    <a:pt x="287" y="739"/>
                  </a:lnTo>
                  <a:cubicBezTo>
                    <a:pt x="369" y="797"/>
                    <a:pt x="460" y="823"/>
                    <a:pt x="549" y="823"/>
                  </a:cubicBezTo>
                  <a:cubicBezTo>
                    <a:pt x="719" y="823"/>
                    <a:pt x="884" y="728"/>
                    <a:pt x="977" y="572"/>
                  </a:cubicBezTo>
                  <a:lnTo>
                    <a:pt x="1001" y="5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6725597" y="3886115"/>
              <a:ext cx="201162" cy="48031"/>
            </a:xfrm>
            <a:custGeom>
              <a:avLst/>
              <a:gdLst/>
              <a:ahLst/>
              <a:cxnLst/>
              <a:rect l="l" t="t" r="r" b="b"/>
              <a:pathLst>
                <a:path w="5788" h="1382" extrusionOk="0">
                  <a:moveTo>
                    <a:pt x="1096" y="0"/>
                  </a:moveTo>
                  <a:cubicBezTo>
                    <a:pt x="477" y="0"/>
                    <a:pt x="1" y="500"/>
                    <a:pt x="1" y="1096"/>
                  </a:cubicBezTo>
                  <a:cubicBezTo>
                    <a:pt x="1" y="1262"/>
                    <a:pt x="143" y="1382"/>
                    <a:pt x="310" y="1382"/>
                  </a:cubicBezTo>
                  <a:lnTo>
                    <a:pt x="5454" y="1382"/>
                  </a:lnTo>
                  <a:cubicBezTo>
                    <a:pt x="5621" y="1382"/>
                    <a:pt x="5740" y="1239"/>
                    <a:pt x="5740" y="1096"/>
                  </a:cubicBezTo>
                  <a:cubicBezTo>
                    <a:pt x="5788" y="500"/>
                    <a:pt x="5264" y="0"/>
                    <a:pt x="4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6776096" y="3822374"/>
              <a:ext cx="100998" cy="41428"/>
            </a:xfrm>
            <a:custGeom>
              <a:avLst/>
              <a:gdLst/>
              <a:ahLst/>
              <a:cxnLst/>
              <a:rect l="l" t="t" r="r" b="b"/>
              <a:pathLst>
                <a:path w="2906" h="1192" extrusionOk="0">
                  <a:moveTo>
                    <a:pt x="524" y="1"/>
                  </a:moveTo>
                  <a:lnTo>
                    <a:pt x="0" y="1191"/>
                  </a:lnTo>
                  <a:lnTo>
                    <a:pt x="2906" y="1191"/>
                  </a:lnTo>
                  <a:lnTo>
                    <a:pt x="2382" y="1"/>
                  </a:lnTo>
                  <a:cubicBezTo>
                    <a:pt x="2096" y="72"/>
                    <a:pt x="1786" y="120"/>
                    <a:pt x="1477" y="120"/>
                  </a:cubicBezTo>
                  <a:cubicBezTo>
                    <a:pt x="1120" y="120"/>
                    <a:pt x="810" y="96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5"/>
          <p:cNvGrpSpPr/>
          <p:nvPr/>
        </p:nvGrpSpPr>
        <p:grpSpPr>
          <a:xfrm>
            <a:off x="7325678" y="3574849"/>
            <a:ext cx="360896" cy="355926"/>
            <a:chOff x="7325678" y="3569114"/>
            <a:chExt cx="360896" cy="355926"/>
          </a:xfrm>
        </p:grpSpPr>
        <p:sp>
          <p:nvSpPr>
            <p:cNvPr id="889" name="Google Shape;889;p45"/>
            <p:cNvSpPr/>
            <p:nvPr/>
          </p:nvSpPr>
          <p:spPr>
            <a:xfrm>
              <a:off x="7362066" y="3722836"/>
              <a:ext cx="170543" cy="167450"/>
            </a:xfrm>
            <a:custGeom>
              <a:avLst/>
              <a:gdLst/>
              <a:ahLst/>
              <a:cxnLst/>
              <a:rect l="l" t="t" r="r" b="b"/>
              <a:pathLst>
                <a:path w="4907" h="4818" extrusionOk="0">
                  <a:moveTo>
                    <a:pt x="4118" y="1"/>
                  </a:moveTo>
                  <a:cubicBezTo>
                    <a:pt x="3936" y="1"/>
                    <a:pt x="3752" y="66"/>
                    <a:pt x="3597" y="197"/>
                  </a:cubicBezTo>
                  <a:lnTo>
                    <a:pt x="1" y="3793"/>
                  </a:lnTo>
                  <a:lnTo>
                    <a:pt x="1001" y="4817"/>
                  </a:lnTo>
                  <a:lnTo>
                    <a:pt x="4621" y="1198"/>
                  </a:lnTo>
                  <a:cubicBezTo>
                    <a:pt x="4907" y="936"/>
                    <a:pt x="4907" y="483"/>
                    <a:pt x="4621" y="197"/>
                  </a:cubicBezTo>
                  <a:cubicBezTo>
                    <a:pt x="4478" y="66"/>
                    <a:pt x="4299" y="1"/>
                    <a:pt x="4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7465532" y="3614643"/>
              <a:ext cx="173010" cy="172176"/>
            </a:xfrm>
            <a:custGeom>
              <a:avLst/>
              <a:gdLst/>
              <a:ahLst/>
              <a:cxnLst/>
              <a:rect l="l" t="t" r="r" b="b"/>
              <a:pathLst>
                <a:path w="4978" h="4954" extrusionOk="0">
                  <a:moveTo>
                    <a:pt x="1120" y="0"/>
                  </a:moveTo>
                  <a:lnTo>
                    <a:pt x="1" y="1143"/>
                  </a:lnTo>
                  <a:cubicBezTo>
                    <a:pt x="239" y="1191"/>
                    <a:pt x="453" y="1310"/>
                    <a:pt x="620" y="1501"/>
                  </a:cubicBezTo>
                  <a:cubicBezTo>
                    <a:pt x="930" y="1786"/>
                    <a:pt x="1049" y="2167"/>
                    <a:pt x="1001" y="2525"/>
                  </a:cubicBezTo>
                  <a:cubicBezTo>
                    <a:pt x="1034" y="2523"/>
                    <a:pt x="1067" y="2522"/>
                    <a:pt x="1100" y="2522"/>
                  </a:cubicBezTo>
                  <a:cubicBezTo>
                    <a:pt x="1468" y="2522"/>
                    <a:pt x="1808" y="2645"/>
                    <a:pt x="2049" y="2929"/>
                  </a:cubicBezTo>
                  <a:cubicBezTo>
                    <a:pt x="2358" y="3215"/>
                    <a:pt x="2477" y="3596"/>
                    <a:pt x="2430" y="3953"/>
                  </a:cubicBezTo>
                  <a:lnTo>
                    <a:pt x="2549" y="3953"/>
                  </a:lnTo>
                  <a:cubicBezTo>
                    <a:pt x="2906" y="3953"/>
                    <a:pt x="3240" y="4120"/>
                    <a:pt x="3478" y="4358"/>
                  </a:cubicBezTo>
                  <a:cubicBezTo>
                    <a:pt x="3668" y="4525"/>
                    <a:pt x="3787" y="4739"/>
                    <a:pt x="3835" y="4954"/>
                  </a:cubicBezTo>
                  <a:lnTo>
                    <a:pt x="4978" y="3811"/>
                  </a:lnTo>
                  <a:cubicBezTo>
                    <a:pt x="4525" y="3787"/>
                    <a:pt x="4073" y="3596"/>
                    <a:pt x="3787" y="3287"/>
                  </a:cubicBezTo>
                  <a:lnTo>
                    <a:pt x="1668" y="1191"/>
                  </a:lnTo>
                  <a:cubicBezTo>
                    <a:pt x="1334" y="858"/>
                    <a:pt x="1168" y="453"/>
                    <a:pt x="1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7412565" y="3771875"/>
              <a:ext cx="168040" cy="153165"/>
            </a:xfrm>
            <a:custGeom>
              <a:avLst/>
              <a:gdLst/>
              <a:ahLst/>
              <a:cxnLst/>
              <a:rect l="l" t="t" r="r" b="b"/>
              <a:pathLst>
                <a:path w="4835" h="4407" extrusionOk="0">
                  <a:moveTo>
                    <a:pt x="4073" y="1"/>
                  </a:moveTo>
                  <a:cubicBezTo>
                    <a:pt x="3906" y="1"/>
                    <a:pt x="3716" y="72"/>
                    <a:pt x="3573" y="215"/>
                  </a:cubicBezTo>
                  <a:lnTo>
                    <a:pt x="1" y="3811"/>
                  </a:lnTo>
                  <a:lnTo>
                    <a:pt x="334" y="4145"/>
                  </a:lnTo>
                  <a:cubicBezTo>
                    <a:pt x="501" y="4311"/>
                    <a:pt x="739" y="4407"/>
                    <a:pt x="953" y="4407"/>
                  </a:cubicBezTo>
                  <a:cubicBezTo>
                    <a:pt x="1191" y="4407"/>
                    <a:pt x="1406" y="4311"/>
                    <a:pt x="1572" y="4145"/>
                  </a:cubicBezTo>
                  <a:lnTo>
                    <a:pt x="4716" y="1025"/>
                  </a:lnTo>
                  <a:cubicBezTo>
                    <a:pt x="4835" y="739"/>
                    <a:pt x="4787" y="430"/>
                    <a:pt x="4597" y="215"/>
                  </a:cubicBezTo>
                  <a:cubicBezTo>
                    <a:pt x="4478" y="96"/>
                    <a:pt x="4287" y="1"/>
                    <a:pt x="4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7325678" y="3672962"/>
              <a:ext cx="157266" cy="165990"/>
            </a:xfrm>
            <a:custGeom>
              <a:avLst/>
              <a:gdLst/>
              <a:ahLst/>
              <a:cxnLst/>
              <a:rect l="l" t="t" r="r" b="b"/>
              <a:pathLst>
                <a:path w="4525" h="4776" extrusionOk="0">
                  <a:moveTo>
                    <a:pt x="3743" y="1"/>
                  </a:moveTo>
                  <a:cubicBezTo>
                    <a:pt x="3607" y="1"/>
                    <a:pt x="3466" y="37"/>
                    <a:pt x="3334" y="108"/>
                  </a:cubicBezTo>
                  <a:lnTo>
                    <a:pt x="262" y="3180"/>
                  </a:lnTo>
                  <a:cubicBezTo>
                    <a:pt x="95" y="3347"/>
                    <a:pt x="0" y="3561"/>
                    <a:pt x="0" y="3800"/>
                  </a:cubicBezTo>
                  <a:cubicBezTo>
                    <a:pt x="0" y="4038"/>
                    <a:pt x="95" y="4276"/>
                    <a:pt x="262" y="4419"/>
                  </a:cubicBezTo>
                  <a:lnTo>
                    <a:pt x="619" y="4776"/>
                  </a:lnTo>
                  <a:lnTo>
                    <a:pt x="4239" y="1180"/>
                  </a:lnTo>
                  <a:cubicBezTo>
                    <a:pt x="4525" y="942"/>
                    <a:pt x="4525" y="489"/>
                    <a:pt x="4239" y="204"/>
                  </a:cubicBezTo>
                  <a:cubicBezTo>
                    <a:pt x="4102" y="67"/>
                    <a:pt x="3927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7521001" y="3569114"/>
              <a:ext cx="165573" cy="157301"/>
            </a:xfrm>
            <a:custGeom>
              <a:avLst/>
              <a:gdLst/>
              <a:ahLst/>
              <a:cxnLst/>
              <a:rect l="l" t="t" r="r" b="b"/>
              <a:pathLst>
                <a:path w="4764" h="4526" extrusionOk="0">
                  <a:moveTo>
                    <a:pt x="1346" y="0"/>
                  </a:moveTo>
                  <a:cubicBezTo>
                    <a:pt x="1030" y="0"/>
                    <a:pt x="715" y="119"/>
                    <a:pt x="477" y="358"/>
                  </a:cubicBezTo>
                  <a:cubicBezTo>
                    <a:pt x="0" y="834"/>
                    <a:pt x="0" y="1620"/>
                    <a:pt x="477" y="2096"/>
                  </a:cubicBezTo>
                  <a:lnTo>
                    <a:pt x="2572" y="4168"/>
                  </a:lnTo>
                  <a:cubicBezTo>
                    <a:pt x="2810" y="4406"/>
                    <a:pt x="3096" y="4525"/>
                    <a:pt x="3430" y="4525"/>
                  </a:cubicBezTo>
                  <a:cubicBezTo>
                    <a:pt x="3763" y="4525"/>
                    <a:pt x="4049" y="4406"/>
                    <a:pt x="4287" y="4168"/>
                  </a:cubicBezTo>
                  <a:cubicBezTo>
                    <a:pt x="4763" y="3692"/>
                    <a:pt x="4763" y="2930"/>
                    <a:pt x="4287" y="2453"/>
                  </a:cubicBezTo>
                  <a:lnTo>
                    <a:pt x="2215" y="358"/>
                  </a:lnTo>
                  <a:cubicBezTo>
                    <a:pt x="1977" y="119"/>
                    <a:pt x="1661" y="0"/>
                    <a:pt x="1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5"/>
          <p:cNvGrpSpPr/>
          <p:nvPr/>
        </p:nvGrpSpPr>
        <p:grpSpPr>
          <a:xfrm>
            <a:off x="8134288" y="3574675"/>
            <a:ext cx="209434" cy="356274"/>
            <a:chOff x="8212105" y="3569601"/>
            <a:chExt cx="209434" cy="356274"/>
          </a:xfrm>
        </p:grpSpPr>
        <p:sp>
          <p:nvSpPr>
            <p:cNvPr id="895" name="Google Shape;895;p45"/>
            <p:cNvSpPr/>
            <p:nvPr/>
          </p:nvSpPr>
          <p:spPr>
            <a:xfrm>
              <a:off x="8239423" y="3782649"/>
              <a:ext cx="150663" cy="143225"/>
            </a:xfrm>
            <a:custGeom>
              <a:avLst/>
              <a:gdLst/>
              <a:ahLst/>
              <a:cxnLst/>
              <a:rect l="l" t="t" r="r" b="b"/>
              <a:pathLst>
                <a:path w="4335" h="4121" extrusionOk="0">
                  <a:moveTo>
                    <a:pt x="0" y="1"/>
                  </a:moveTo>
                  <a:lnTo>
                    <a:pt x="1405" y="3573"/>
                  </a:lnTo>
                  <a:cubicBezTo>
                    <a:pt x="1524" y="3882"/>
                    <a:pt x="1834" y="4120"/>
                    <a:pt x="2191" y="4120"/>
                  </a:cubicBezTo>
                  <a:cubicBezTo>
                    <a:pt x="2596" y="4120"/>
                    <a:pt x="2882" y="3930"/>
                    <a:pt x="3001" y="3573"/>
                  </a:cubicBezTo>
                  <a:lnTo>
                    <a:pt x="4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8385915" y="3699897"/>
              <a:ext cx="35624" cy="41393"/>
            </a:xfrm>
            <a:custGeom>
              <a:avLst/>
              <a:gdLst/>
              <a:ahLst/>
              <a:cxnLst/>
              <a:rect l="l" t="t" r="r" b="b"/>
              <a:pathLst>
                <a:path w="1025" h="1191" extrusionOk="0">
                  <a:moveTo>
                    <a:pt x="0" y="0"/>
                  </a:moveTo>
                  <a:lnTo>
                    <a:pt x="1024" y="1191"/>
                  </a:lnTo>
                  <a:lnTo>
                    <a:pt x="1024" y="286"/>
                  </a:lnTo>
                  <a:cubicBezTo>
                    <a:pt x="1024" y="119"/>
                    <a:pt x="882" y="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8275846" y="3699897"/>
              <a:ext cx="81118" cy="47197"/>
            </a:xfrm>
            <a:custGeom>
              <a:avLst/>
              <a:gdLst/>
              <a:ahLst/>
              <a:cxnLst/>
              <a:rect l="l" t="t" r="r" b="b"/>
              <a:pathLst>
                <a:path w="2334" h="1358" extrusionOk="0">
                  <a:moveTo>
                    <a:pt x="0" y="0"/>
                  </a:moveTo>
                  <a:lnTo>
                    <a:pt x="1191" y="1358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8212105" y="3699897"/>
              <a:ext cx="35624" cy="41393"/>
            </a:xfrm>
            <a:custGeom>
              <a:avLst/>
              <a:gdLst/>
              <a:ahLst/>
              <a:cxnLst/>
              <a:rect l="l" t="t" r="r" b="b"/>
              <a:pathLst>
                <a:path w="1025" h="1191" extrusionOk="0">
                  <a:moveTo>
                    <a:pt x="310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19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8331280" y="3716371"/>
              <a:ext cx="81153" cy="46433"/>
            </a:xfrm>
            <a:custGeom>
              <a:avLst/>
              <a:gdLst/>
              <a:ahLst/>
              <a:cxnLst/>
              <a:rect l="l" t="t" r="r" b="b"/>
              <a:pathLst>
                <a:path w="2335" h="1336" extrusionOk="0">
                  <a:moveTo>
                    <a:pt x="1166" y="1"/>
                  </a:moveTo>
                  <a:cubicBezTo>
                    <a:pt x="1129" y="1"/>
                    <a:pt x="303" y="987"/>
                    <a:pt x="1" y="1336"/>
                  </a:cubicBezTo>
                  <a:lnTo>
                    <a:pt x="2335" y="1336"/>
                  </a:lnTo>
                  <a:lnTo>
                    <a:pt x="1168" y="2"/>
                  </a:lnTo>
                  <a:cubicBezTo>
                    <a:pt x="1168" y="1"/>
                    <a:pt x="1167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8222045" y="3714772"/>
              <a:ext cx="80319" cy="47232"/>
            </a:xfrm>
            <a:custGeom>
              <a:avLst/>
              <a:gdLst/>
              <a:ahLst/>
              <a:cxnLst/>
              <a:rect l="l" t="t" r="r" b="b"/>
              <a:pathLst>
                <a:path w="2311" h="1359" extrusionOk="0">
                  <a:moveTo>
                    <a:pt x="1143" y="1"/>
                  </a:moveTo>
                  <a:lnTo>
                    <a:pt x="0" y="1358"/>
                  </a:lnTo>
                  <a:lnTo>
                    <a:pt x="2310" y="1358"/>
                  </a:lnTo>
                  <a:cubicBezTo>
                    <a:pt x="1929" y="930"/>
                    <a:pt x="1143" y="1"/>
                    <a:pt x="1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231151" y="3569601"/>
              <a:ext cx="167206" cy="107984"/>
            </a:xfrm>
            <a:custGeom>
              <a:avLst/>
              <a:gdLst/>
              <a:ahLst/>
              <a:cxnLst/>
              <a:rect l="l" t="t" r="r" b="b"/>
              <a:pathLst>
                <a:path w="4811" h="3107" extrusionOk="0">
                  <a:moveTo>
                    <a:pt x="2694" y="1"/>
                  </a:moveTo>
                  <a:cubicBezTo>
                    <a:pt x="2638" y="1"/>
                    <a:pt x="2594" y="23"/>
                    <a:pt x="2524" y="58"/>
                  </a:cubicBezTo>
                  <a:cubicBezTo>
                    <a:pt x="2477" y="82"/>
                    <a:pt x="2405" y="177"/>
                    <a:pt x="2382" y="225"/>
                  </a:cubicBezTo>
                  <a:cubicBezTo>
                    <a:pt x="2310" y="534"/>
                    <a:pt x="2072" y="772"/>
                    <a:pt x="1786" y="844"/>
                  </a:cubicBezTo>
                  <a:cubicBezTo>
                    <a:pt x="1453" y="939"/>
                    <a:pt x="1238" y="1201"/>
                    <a:pt x="1191" y="1511"/>
                  </a:cubicBezTo>
                  <a:cubicBezTo>
                    <a:pt x="810" y="1749"/>
                    <a:pt x="572" y="2130"/>
                    <a:pt x="524" y="2582"/>
                  </a:cubicBezTo>
                  <a:cubicBezTo>
                    <a:pt x="286" y="2701"/>
                    <a:pt x="119" y="2868"/>
                    <a:pt x="0" y="3106"/>
                  </a:cubicBezTo>
                  <a:lnTo>
                    <a:pt x="4811" y="3106"/>
                  </a:lnTo>
                  <a:cubicBezTo>
                    <a:pt x="4739" y="2916"/>
                    <a:pt x="4549" y="2725"/>
                    <a:pt x="4311" y="2606"/>
                  </a:cubicBezTo>
                  <a:cubicBezTo>
                    <a:pt x="4287" y="2225"/>
                    <a:pt x="4096" y="1868"/>
                    <a:pt x="3787" y="1630"/>
                  </a:cubicBezTo>
                  <a:cubicBezTo>
                    <a:pt x="3834" y="1320"/>
                    <a:pt x="3810" y="1034"/>
                    <a:pt x="3668" y="725"/>
                  </a:cubicBezTo>
                  <a:cubicBezTo>
                    <a:pt x="3477" y="367"/>
                    <a:pt x="3144" y="105"/>
                    <a:pt x="2763" y="10"/>
                  </a:cubicBezTo>
                  <a:cubicBezTo>
                    <a:pt x="2737" y="4"/>
                    <a:pt x="2715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5"/>
          <p:cNvSpPr/>
          <p:nvPr/>
        </p:nvSpPr>
        <p:spPr>
          <a:xfrm>
            <a:off x="2942718" y="4237402"/>
            <a:ext cx="368368" cy="365866"/>
          </a:xfrm>
          <a:custGeom>
            <a:avLst/>
            <a:gdLst/>
            <a:ahLst/>
            <a:cxnLst/>
            <a:rect l="l" t="t" r="r" b="b"/>
            <a:pathLst>
              <a:path w="10599" h="10527" extrusionOk="0">
                <a:moveTo>
                  <a:pt x="310" y="1"/>
                </a:moveTo>
                <a:cubicBezTo>
                  <a:pt x="120" y="1"/>
                  <a:pt x="1" y="168"/>
                  <a:pt x="1" y="311"/>
                </a:cubicBezTo>
                <a:lnTo>
                  <a:pt x="1" y="2978"/>
                </a:lnTo>
                <a:lnTo>
                  <a:pt x="1" y="10217"/>
                </a:lnTo>
                <a:cubicBezTo>
                  <a:pt x="1" y="10408"/>
                  <a:pt x="144" y="10527"/>
                  <a:pt x="310" y="10527"/>
                </a:cubicBezTo>
                <a:lnTo>
                  <a:pt x="1549" y="10527"/>
                </a:lnTo>
                <a:cubicBezTo>
                  <a:pt x="1644" y="10527"/>
                  <a:pt x="1763" y="10455"/>
                  <a:pt x="1811" y="10408"/>
                </a:cubicBezTo>
                <a:cubicBezTo>
                  <a:pt x="1882" y="10313"/>
                  <a:pt x="1882" y="10217"/>
                  <a:pt x="1858" y="10098"/>
                </a:cubicBezTo>
                <a:cubicBezTo>
                  <a:pt x="1310" y="8646"/>
                  <a:pt x="1025" y="7312"/>
                  <a:pt x="834" y="6074"/>
                </a:cubicBezTo>
                <a:lnTo>
                  <a:pt x="834" y="6074"/>
                </a:lnTo>
                <a:lnTo>
                  <a:pt x="1668" y="6788"/>
                </a:lnTo>
                <a:cubicBezTo>
                  <a:pt x="1787" y="7502"/>
                  <a:pt x="2215" y="8193"/>
                  <a:pt x="2835" y="8669"/>
                </a:cubicBezTo>
                <a:cubicBezTo>
                  <a:pt x="3525" y="9217"/>
                  <a:pt x="4383" y="9503"/>
                  <a:pt x="5311" y="9503"/>
                </a:cubicBezTo>
                <a:cubicBezTo>
                  <a:pt x="6216" y="9503"/>
                  <a:pt x="7097" y="9217"/>
                  <a:pt x="7764" y="8669"/>
                </a:cubicBezTo>
                <a:cubicBezTo>
                  <a:pt x="8407" y="8169"/>
                  <a:pt x="8812" y="7502"/>
                  <a:pt x="8931" y="6764"/>
                </a:cubicBezTo>
                <a:lnTo>
                  <a:pt x="9765" y="6050"/>
                </a:lnTo>
                <a:lnTo>
                  <a:pt x="9765" y="6050"/>
                </a:lnTo>
                <a:cubicBezTo>
                  <a:pt x="9598" y="7264"/>
                  <a:pt x="9288" y="8622"/>
                  <a:pt x="8764" y="10074"/>
                </a:cubicBezTo>
                <a:cubicBezTo>
                  <a:pt x="8717" y="10170"/>
                  <a:pt x="8717" y="10289"/>
                  <a:pt x="8788" y="10360"/>
                </a:cubicBezTo>
                <a:cubicBezTo>
                  <a:pt x="8836" y="10455"/>
                  <a:pt x="8931" y="10479"/>
                  <a:pt x="9050" y="10479"/>
                </a:cubicBezTo>
                <a:lnTo>
                  <a:pt x="10312" y="10479"/>
                </a:lnTo>
                <a:cubicBezTo>
                  <a:pt x="10479" y="10479"/>
                  <a:pt x="10598" y="10336"/>
                  <a:pt x="10598" y="10193"/>
                </a:cubicBezTo>
                <a:lnTo>
                  <a:pt x="10598" y="2954"/>
                </a:lnTo>
                <a:lnTo>
                  <a:pt x="10598" y="311"/>
                </a:lnTo>
                <a:lnTo>
                  <a:pt x="10360" y="311"/>
                </a:lnTo>
                <a:cubicBezTo>
                  <a:pt x="10360" y="120"/>
                  <a:pt x="10217" y="1"/>
                  <a:pt x="10074" y="1"/>
                </a:cubicBezTo>
                <a:cubicBezTo>
                  <a:pt x="9884" y="1"/>
                  <a:pt x="9765" y="168"/>
                  <a:pt x="9765" y="311"/>
                </a:cubicBezTo>
                <a:lnTo>
                  <a:pt x="9765" y="1239"/>
                </a:lnTo>
                <a:cubicBezTo>
                  <a:pt x="9431" y="834"/>
                  <a:pt x="9003" y="549"/>
                  <a:pt x="8479" y="453"/>
                </a:cubicBezTo>
                <a:cubicBezTo>
                  <a:pt x="8360" y="430"/>
                  <a:pt x="8240" y="430"/>
                  <a:pt x="8121" y="430"/>
                </a:cubicBezTo>
                <a:cubicBezTo>
                  <a:pt x="7955" y="430"/>
                  <a:pt x="7836" y="572"/>
                  <a:pt x="7836" y="715"/>
                </a:cubicBezTo>
                <a:cubicBezTo>
                  <a:pt x="7836" y="906"/>
                  <a:pt x="7978" y="1025"/>
                  <a:pt x="8121" y="1025"/>
                </a:cubicBezTo>
                <a:cubicBezTo>
                  <a:pt x="8217" y="1025"/>
                  <a:pt x="8312" y="1025"/>
                  <a:pt x="8407" y="1049"/>
                </a:cubicBezTo>
                <a:cubicBezTo>
                  <a:pt x="8955" y="1144"/>
                  <a:pt x="9384" y="1525"/>
                  <a:pt x="9550" y="2025"/>
                </a:cubicBezTo>
                <a:cubicBezTo>
                  <a:pt x="9407" y="1954"/>
                  <a:pt x="9241" y="1882"/>
                  <a:pt x="9050" y="1835"/>
                </a:cubicBezTo>
                <a:cubicBezTo>
                  <a:pt x="8872" y="1778"/>
                  <a:pt x="8689" y="1752"/>
                  <a:pt x="8506" y="1752"/>
                </a:cubicBezTo>
                <a:cubicBezTo>
                  <a:pt x="8150" y="1752"/>
                  <a:pt x="7793" y="1852"/>
                  <a:pt x="7478" y="2025"/>
                </a:cubicBezTo>
                <a:cubicBezTo>
                  <a:pt x="7050" y="2263"/>
                  <a:pt x="6764" y="2621"/>
                  <a:pt x="6573" y="3073"/>
                </a:cubicBezTo>
                <a:cubicBezTo>
                  <a:pt x="6526" y="3216"/>
                  <a:pt x="6573" y="3406"/>
                  <a:pt x="6764" y="3502"/>
                </a:cubicBezTo>
                <a:cubicBezTo>
                  <a:pt x="6788" y="3525"/>
                  <a:pt x="6859" y="3525"/>
                  <a:pt x="6883" y="3525"/>
                </a:cubicBezTo>
                <a:cubicBezTo>
                  <a:pt x="7002" y="3525"/>
                  <a:pt x="7121" y="3454"/>
                  <a:pt x="7169" y="3335"/>
                </a:cubicBezTo>
                <a:cubicBezTo>
                  <a:pt x="7288" y="3049"/>
                  <a:pt x="7526" y="2787"/>
                  <a:pt x="7836" y="2597"/>
                </a:cubicBezTo>
                <a:cubicBezTo>
                  <a:pt x="8075" y="2457"/>
                  <a:pt x="8330" y="2393"/>
                  <a:pt x="8581" y="2393"/>
                </a:cubicBezTo>
                <a:cubicBezTo>
                  <a:pt x="8931" y="2393"/>
                  <a:pt x="9273" y="2518"/>
                  <a:pt x="9550" y="2740"/>
                </a:cubicBezTo>
                <a:cubicBezTo>
                  <a:pt x="9264" y="2835"/>
                  <a:pt x="9003" y="2978"/>
                  <a:pt x="8788" y="3192"/>
                </a:cubicBezTo>
                <a:cubicBezTo>
                  <a:pt x="8407" y="3549"/>
                  <a:pt x="8169" y="4002"/>
                  <a:pt x="8098" y="4502"/>
                </a:cubicBezTo>
                <a:cubicBezTo>
                  <a:pt x="8074" y="4692"/>
                  <a:pt x="8193" y="4835"/>
                  <a:pt x="8360" y="4859"/>
                </a:cubicBezTo>
                <a:lnTo>
                  <a:pt x="8407" y="4859"/>
                </a:lnTo>
                <a:cubicBezTo>
                  <a:pt x="8550" y="4859"/>
                  <a:pt x="8693" y="4740"/>
                  <a:pt x="8693" y="4597"/>
                </a:cubicBezTo>
                <a:cubicBezTo>
                  <a:pt x="8764" y="3954"/>
                  <a:pt x="9241" y="3454"/>
                  <a:pt x="9836" y="3311"/>
                </a:cubicBezTo>
                <a:lnTo>
                  <a:pt x="9836" y="3311"/>
                </a:lnTo>
                <a:cubicBezTo>
                  <a:pt x="9836" y="3907"/>
                  <a:pt x="9788" y="4526"/>
                  <a:pt x="9741" y="5216"/>
                </a:cubicBezTo>
                <a:lnTo>
                  <a:pt x="8455" y="6312"/>
                </a:lnTo>
                <a:cubicBezTo>
                  <a:pt x="8431" y="6312"/>
                  <a:pt x="8431" y="6312"/>
                  <a:pt x="8407" y="6336"/>
                </a:cubicBezTo>
                <a:cubicBezTo>
                  <a:pt x="7502" y="6740"/>
                  <a:pt x="6335" y="6931"/>
                  <a:pt x="5192" y="6931"/>
                </a:cubicBezTo>
                <a:cubicBezTo>
                  <a:pt x="4025" y="6931"/>
                  <a:pt x="2858" y="6740"/>
                  <a:pt x="1977" y="6336"/>
                </a:cubicBezTo>
                <a:cubicBezTo>
                  <a:pt x="1930" y="6336"/>
                  <a:pt x="1906" y="6312"/>
                  <a:pt x="1906" y="6312"/>
                </a:cubicBezTo>
                <a:cubicBezTo>
                  <a:pt x="1906" y="6312"/>
                  <a:pt x="667" y="5216"/>
                  <a:pt x="620" y="5216"/>
                </a:cubicBezTo>
                <a:cubicBezTo>
                  <a:pt x="572" y="4549"/>
                  <a:pt x="548" y="3930"/>
                  <a:pt x="548" y="3311"/>
                </a:cubicBezTo>
                <a:lnTo>
                  <a:pt x="548" y="3311"/>
                </a:lnTo>
                <a:cubicBezTo>
                  <a:pt x="1144" y="3454"/>
                  <a:pt x="1620" y="3954"/>
                  <a:pt x="1668" y="4597"/>
                </a:cubicBezTo>
                <a:cubicBezTo>
                  <a:pt x="1691" y="4740"/>
                  <a:pt x="1811" y="4859"/>
                  <a:pt x="1977" y="4859"/>
                </a:cubicBezTo>
                <a:lnTo>
                  <a:pt x="2001" y="4859"/>
                </a:lnTo>
                <a:cubicBezTo>
                  <a:pt x="2168" y="4835"/>
                  <a:pt x="2287" y="4669"/>
                  <a:pt x="2263" y="4502"/>
                </a:cubicBezTo>
                <a:cubicBezTo>
                  <a:pt x="2215" y="4002"/>
                  <a:pt x="1977" y="3525"/>
                  <a:pt x="1572" y="3192"/>
                </a:cubicBezTo>
                <a:cubicBezTo>
                  <a:pt x="1334" y="2978"/>
                  <a:pt x="1072" y="2835"/>
                  <a:pt x="810" y="2740"/>
                </a:cubicBezTo>
                <a:cubicBezTo>
                  <a:pt x="1088" y="2518"/>
                  <a:pt x="1437" y="2393"/>
                  <a:pt x="1789" y="2393"/>
                </a:cubicBezTo>
                <a:cubicBezTo>
                  <a:pt x="2042" y="2393"/>
                  <a:pt x="2296" y="2457"/>
                  <a:pt x="2525" y="2597"/>
                </a:cubicBezTo>
                <a:cubicBezTo>
                  <a:pt x="2835" y="2787"/>
                  <a:pt x="3049" y="3025"/>
                  <a:pt x="3192" y="3335"/>
                </a:cubicBezTo>
                <a:cubicBezTo>
                  <a:pt x="3239" y="3454"/>
                  <a:pt x="3358" y="3525"/>
                  <a:pt x="3478" y="3525"/>
                </a:cubicBezTo>
                <a:cubicBezTo>
                  <a:pt x="3525" y="3525"/>
                  <a:pt x="3573" y="3525"/>
                  <a:pt x="3597" y="3502"/>
                </a:cubicBezTo>
                <a:cubicBezTo>
                  <a:pt x="3763" y="3430"/>
                  <a:pt x="3835" y="3264"/>
                  <a:pt x="3787" y="3073"/>
                </a:cubicBezTo>
                <a:cubicBezTo>
                  <a:pt x="3597" y="2621"/>
                  <a:pt x="3287" y="2263"/>
                  <a:pt x="2882" y="2025"/>
                </a:cubicBezTo>
                <a:cubicBezTo>
                  <a:pt x="2567" y="1852"/>
                  <a:pt x="2221" y="1752"/>
                  <a:pt x="1865" y="1752"/>
                </a:cubicBezTo>
                <a:cubicBezTo>
                  <a:pt x="1682" y="1752"/>
                  <a:pt x="1496" y="1778"/>
                  <a:pt x="1310" y="1835"/>
                </a:cubicBezTo>
                <a:cubicBezTo>
                  <a:pt x="1144" y="1882"/>
                  <a:pt x="953" y="1954"/>
                  <a:pt x="810" y="2025"/>
                </a:cubicBezTo>
                <a:cubicBezTo>
                  <a:pt x="977" y="1525"/>
                  <a:pt x="1406" y="1144"/>
                  <a:pt x="1977" y="1049"/>
                </a:cubicBezTo>
                <a:cubicBezTo>
                  <a:pt x="2049" y="1025"/>
                  <a:pt x="2144" y="1025"/>
                  <a:pt x="2239" y="1025"/>
                </a:cubicBezTo>
                <a:cubicBezTo>
                  <a:pt x="2406" y="1025"/>
                  <a:pt x="2525" y="882"/>
                  <a:pt x="2525" y="715"/>
                </a:cubicBezTo>
                <a:cubicBezTo>
                  <a:pt x="2525" y="549"/>
                  <a:pt x="2382" y="430"/>
                  <a:pt x="2239" y="430"/>
                </a:cubicBezTo>
                <a:cubicBezTo>
                  <a:pt x="2120" y="430"/>
                  <a:pt x="2001" y="430"/>
                  <a:pt x="1882" y="453"/>
                </a:cubicBezTo>
                <a:cubicBezTo>
                  <a:pt x="1382" y="549"/>
                  <a:pt x="929" y="811"/>
                  <a:pt x="596" y="1239"/>
                </a:cubicBezTo>
                <a:lnTo>
                  <a:pt x="596" y="311"/>
                </a:lnTo>
                <a:cubicBezTo>
                  <a:pt x="596" y="120"/>
                  <a:pt x="453" y="1"/>
                  <a:pt x="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45"/>
          <p:cNvGrpSpPr/>
          <p:nvPr/>
        </p:nvGrpSpPr>
        <p:grpSpPr>
          <a:xfrm>
            <a:off x="3680151" y="4254779"/>
            <a:ext cx="391550" cy="331111"/>
            <a:chOff x="1432611" y="4226211"/>
            <a:chExt cx="391550" cy="331111"/>
          </a:xfrm>
        </p:grpSpPr>
        <p:sp>
          <p:nvSpPr>
            <p:cNvPr id="904" name="Google Shape;904;p45"/>
            <p:cNvSpPr/>
            <p:nvPr/>
          </p:nvSpPr>
          <p:spPr>
            <a:xfrm>
              <a:off x="1498854" y="4520064"/>
              <a:ext cx="263234" cy="37257"/>
            </a:xfrm>
            <a:custGeom>
              <a:avLst/>
              <a:gdLst/>
              <a:ahLst/>
              <a:cxnLst/>
              <a:rect l="l" t="t" r="r" b="b"/>
              <a:pathLst>
                <a:path w="7574" h="1072" extrusionOk="0">
                  <a:moveTo>
                    <a:pt x="2048" y="0"/>
                  </a:moveTo>
                  <a:cubicBezTo>
                    <a:pt x="1524" y="0"/>
                    <a:pt x="1167" y="119"/>
                    <a:pt x="595" y="333"/>
                  </a:cubicBezTo>
                  <a:cubicBezTo>
                    <a:pt x="500" y="357"/>
                    <a:pt x="381" y="429"/>
                    <a:pt x="262" y="453"/>
                  </a:cubicBezTo>
                  <a:cubicBezTo>
                    <a:pt x="95" y="524"/>
                    <a:pt x="0" y="691"/>
                    <a:pt x="72" y="857"/>
                  </a:cubicBezTo>
                  <a:cubicBezTo>
                    <a:pt x="119" y="1024"/>
                    <a:pt x="238" y="1072"/>
                    <a:pt x="357" y="1072"/>
                  </a:cubicBezTo>
                  <a:cubicBezTo>
                    <a:pt x="381" y="1072"/>
                    <a:pt x="429" y="1072"/>
                    <a:pt x="476" y="1048"/>
                  </a:cubicBezTo>
                  <a:cubicBezTo>
                    <a:pt x="595" y="1024"/>
                    <a:pt x="715" y="953"/>
                    <a:pt x="834" y="929"/>
                  </a:cubicBezTo>
                  <a:cubicBezTo>
                    <a:pt x="1405" y="714"/>
                    <a:pt x="1667" y="619"/>
                    <a:pt x="2072" y="619"/>
                  </a:cubicBezTo>
                  <a:cubicBezTo>
                    <a:pt x="2334" y="619"/>
                    <a:pt x="2548" y="714"/>
                    <a:pt x="2834" y="834"/>
                  </a:cubicBezTo>
                  <a:cubicBezTo>
                    <a:pt x="3120" y="953"/>
                    <a:pt x="3453" y="1072"/>
                    <a:pt x="3810" y="1072"/>
                  </a:cubicBezTo>
                  <a:cubicBezTo>
                    <a:pt x="4168" y="1072"/>
                    <a:pt x="4453" y="953"/>
                    <a:pt x="4787" y="834"/>
                  </a:cubicBezTo>
                  <a:cubicBezTo>
                    <a:pt x="5073" y="738"/>
                    <a:pt x="5311" y="619"/>
                    <a:pt x="5549" y="619"/>
                  </a:cubicBezTo>
                  <a:cubicBezTo>
                    <a:pt x="6049" y="619"/>
                    <a:pt x="6692" y="857"/>
                    <a:pt x="7121" y="1048"/>
                  </a:cubicBezTo>
                  <a:cubicBezTo>
                    <a:pt x="7155" y="1058"/>
                    <a:pt x="7190" y="1062"/>
                    <a:pt x="7224" y="1062"/>
                  </a:cubicBezTo>
                  <a:cubicBezTo>
                    <a:pt x="7359" y="1062"/>
                    <a:pt x="7488" y="990"/>
                    <a:pt x="7525" y="857"/>
                  </a:cubicBezTo>
                  <a:cubicBezTo>
                    <a:pt x="7573" y="714"/>
                    <a:pt x="7478" y="524"/>
                    <a:pt x="7335" y="453"/>
                  </a:cubicBezTo>
                  <a:cubicBezTo>
                    <a:pt x="6859" y="262"/>
                    <a:pt x="6144" y="0"/>
                    <a:pt x="5501" y="0"/>
                  </a:cubicBezTo>
                  <a:cubicBezTo>
                    <a:pt x="5144" y="0"/>
                    <a:pt x="4858" y="119"/>
                    <a:pt x="4525" y="238"/>
                  </a:cubicBezTo>
                  <a:cubicBezTo>
                    <a:pt x="4263" y="333"/>
                    <a:pt x="4025" y="453"/>
                    <a:pt x="3787" y="453"/>
                  </a:cubicBezTo>
                  <a:cubicBezTo>
                    <a:pt x="3548" y="453"/>
                    <a:pt x="3310" y="357"/>
                    <a:pt x="3048" y="238"/>
                  </a:cubicBezTo>
                  <a:cubicBezTo>
                    <a:pt x="2739" y="119"/>
                    <a:pt x="2405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462431" y="4226211"/>
              <a:ext cx="289718" cy="139090"/>
            </a:xfrm>
            <a:custGeom>
              <a:avLst/>
              <a:gdLst/>
              <a:ahLst/>
              <a:cxnLst/>
              <a:rect l="l" t="t" r="r" b="b"/>
              <a:pathLst>
                <a:path w="8336" h="4002" extrusionOk="0">
                  <a:moveTo>
                    <a:pt x="3858" y="1"/>
                  </a:moveTo>
                  <a:cubicBezTo>
                    <a:pt x="3120" y="1"/>
                    <a:pt x="2453" y="168"/>
                    <a:pt x="1786" y="453"/>
                  </a:cubicBezTo>
                  <a:cubicBezTo>
                    <a:pt x="1167" y="715"/>
                    <a:pt x="596" y="1144"/>
                    <a:pt x="119" y="1620"/>
                  </a:cubicBezTo>
                  <a:cubicBezTo>
                    <a:pt x="0" y="1739"/>
                    <a:pt x="0" y="1954"/>
                    <a:pt x="119" y="2073"/>
                  </a:cubicBezTo>
                  <a:cubicBezTo>
                    <a:pt x="207" y="2136"/>
                    <a:pt x="302" y="2165"/>
                    <a:pt x="389" y="2165"/>
                  </a:cubicBezTo>
                  <a:cubicBezTo>
                    <a:pt x="467" y="2165"/>
                    <a:pt x="539" y="2142"/>
                    <a:pt x="596" y="2097"/>
                  </a:cubicBezTo>
                  <a:cubicBezTo>
                    <a:pt x="1167" y="1644"/>
                    <a:pt x="1858" y="1406"/>
                    <a:pt x="2596" y="1406"/>
                  </a:cubicBezTo>
                  <a:cubicBezTo>
                    <a:pt x="3763" y="1406"/>
                    <a:pt x="4858" y="2025"/>
                    <a:pt x="5430" y="3073"/>
                  </a:cubicBezTo>
                  <a:cubicBezTo>
                    <a:pt x="5716" y="3573"/>
                    <a:pt x="6168" y="3907"/>
                    <a:pt x="6740" y="3978"/>
                  </a:cubicBezTo>
                  <a:cubicBezTo>
                    <a:pt x="6835" y="3978"/>
                    <a:pt x="6906" y="4002"/>
                    <a:pt x="7002" y="4002"/>
                  </a:cubicBezTo>
                  <a:cubicBezTo>
                    <a:pt x="7240" y="4002"/>
                    <a:pt x="7454" y="3978"/>
                    <a:pt x="7669" y="3883"/>
                  </a:cubicBezTo>
                  <a:cubicBezTo>
                    <a:pt x="7954" y="3764"/>
                    <a:pt x="8169" y="3525"/>
                    <a:pt x="8264" y="3216"/>
                  </a:cubicBezTo>
                  <a:cubicBezTo>
                    <a:pt x="8335" y="2930"/>
                    <a:pt x="8312" y="2621"/>
                    <a:pt x="8145" y="2359"/>
                  </a:cubicBezTo>
                  <a:cubicBezTo>
                    <a:pt x="7692" y="1644"/>
                    <a:pt x="7073" y="1049"/>
                    <a:pt x="6311" y="668"/>
                  </a:cubicBezTo>
                  <a:cubicBezTo>
                    <a:pt x="5573" y="239"/>
                    <a:pt x="4716" y="1"/>
                    <a:pt x="38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432611" y="4296589"/>
              <a:ext cx="269038" cy="158935"/>
            </a:xfrm>
            <a:custGeom>
              <a:avLst/>
              <a:gdLst/>
              <a:ahLst/>
              <a:cxnLst/>
              <a:rect l="l" t="t" r="r" b="b"/>
              <a:pathLst>
                <a:path w="7741" h="4573" extrusionOk="0">
                  <a:moveTo>
                    <a:pt x="3454" y="0"/>
                  </a:moveTo>
                  <a:cubicBezTo>
                    <a:pt x="2883" y="0"/>
                    <a:pt x="2335" y="191"/>
                    <a:pt x="1882" y="548"/>
                  </a:cubicBezTo>
                  <a:cubicBezTo>
                    <a:pt x="1692" y="667"/>
                    <a:pt x="1477" y="738"/>
                    <a:pt x="1287" y="738"/>
                  </a:cubicBezTo>
                  <a:cubicBezTo>
                    <a:pt x="1001" y="738"/>
                    <a:pt x="739" y="643"/>
                    <a:pt x="573" y="429"/>
                  </a:cubicBezTo>
                  <a:cubicBezTo>
                    <a:pt x="1" y="1762"/>
                    <a:pt x="120" y="3358"/>
                    <a:pt x="477" y="4477"/>
                  </a:cubicBezTo>
                  <a:cubicBezTo>
                    <a:pt x="1287" y="4215"/>
                    <a:pt x="2144" y="3906"/>
                    <a:pt x="3097" y="3906"/>
                  </a:cubicBezTo>
                  <a:cubicBezTo>
                    <a:pt x="3716" y="3906"/>
                    <a:pt x="4264" y="4120"/>
                    <a:pt x="4740" y="4287"/>
                  </a:cubicBezTo>
                  <a:cubicBezTo>
                    <a:pt x="5097" y="4453"/>
                    <a:pt x="5431" y="4573"/>
                    <a:pt x="5693" y="4573"/>
                  </a:cubicBezTo>
                  <a:cubicBezTo>
                    <a:pt x="5955" y="4573"/>
                    <a:pt x="6288" y="4453"/>
                    <a:pt x="6645" y="4287"/>
                  </a:cubicBezTo>
                  <a:cubicBezTo>
                    <a:pt x="6955" y="4168"/>
                    <a:pt x="7360" y="4025"/>
                    <a:pt x="7741" y="3977"/>
                  </a:cubicBezTo>
                  <a:cubicBezTo>
                    <a:pt x="7193" y="3572"/>
                    <a:pt x="6764" y="3096"/>
                    <a:pt x="6502" y="2524"/>
                  </a:cubicBezTo>
                  <a:cubicBezTo>
                    <a:pt x="6359" y="2263"/>
                    <a:pt x="6193" y="2024"/>
                    <a:pt x="6026" y="1786"/>
                  </a:cubicBezTo>
                  <a:cubicBezTo>
                    <a:pt x="5907" y="1667"/>
                    <a:pt x="5812" y="1524"/>
                    <a:pt x="5716" y="1334"/>
                  </a:cubicBezTo>
                  <a:cubicBezTo>
                    <a:pt x="5264" y="548"/>
                    <a:pt x="4383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436782" y="4455489"/>
              <a:ext cx="387379" cy="43896"/>
            </a:xfrm>
            <a:custGeom>
              <a:avLst/>
              <a:gdLst/>
              <a:ahLst/>
              <a:cxnLst/>
              <a:rect l="l" t="t" r="r" b="b"/>
              <a:pathLst>
                <a:path w="11146" h="1263" extrusionOk="0">
                  <a:moveTo>
                    <a:pt x="2953" y="1"/>
                  </a:moveTo>
                  <a:cubicBezTo>
                    <a:pt x="2000" y="1"/>
                    <a:pt x="1119" y="310"/>
                    <a:pt x="262" y="644"/>
                  </a:cubicBezTo>
                  <a:lnTo>
                    <a:pt x="238" y="644"/>
                  </a:lnTo>
                  <a:cubicBezTo>
                    <a:pt x="48" y="691"/>
                    <a:pt x="0" y="882"/>
                    <a:pt x="48" y="1048"/>
                  </a:cubicBezTo>
                  <a:cubicBezTo>
                    <a:pt x="102" y="1194"/>
                    <a:pt x="212" y="1256"/>
                    <a:pt x="346" y="1256"/>
                  </a:cubicBezTo>
                  <a:cubicBezTo>
                    <a:pt x="388" y="1256"/>
                    <a:pt x="431" y="1250"/>
                    <a:pt x="476" y="1239"/>
                  </a:cubicBezTo>
                  <a:lnTo>
                    <a:pt x="500" y="1239"/>
                  </a:lnTo>
                  <a:cubicBezTo>
                    <a:pt x="1334" y="905"/>
                    <a:pt x="2143" y="620"/>
                    <a:pt x="2977" y="620"/>
                  </a:cubicBezTo>
                  <a:cubicBezTo>
                    <a:pt x="3358" y="620"/>
                    <a:pt x="3739" y="763"/>
                    <a:pt x="4168" y="905"/>
                  </a:cubicBezTo>
                  <a:cubicBezTo>
                    <a:pt x="4620" y="1096"/>
                    <a:pt x="5096" y="1263"/>
                    <a:pt x="5596" y="1263"/>
                  </a:cubicBezTo>
                  <a:cubicBezTo>
                    <a:pt x="6097" y="1263"/>
                    <a:pt x="6573" y="1096"/>
                    <a:pt x="7025" y="905"/>
                  </a:cubicBezTo>
                  <a:cubicBezTo>
                    <a:pt x="7454" y="763"/>
                    <a:pt x="7835" y="620"/>
                    <a:pt x="8216" y="620"/>
                  </a:cubicBezTo>
                  <a:cubicBezTo>
                    <a:pt x="9026" y="620"/>
                    <a:pt x="9835" y="905"/>
                    <a:pt x="10597" y="1215"/>
                  </a:cubicBezTo>
                  <a:lnTo>
                    <a:pt x="10693" y="1239"/>
                  </a:lnTo>
                  <a:cubicBezTo>
                    <a:pt x="10717" y="1239"/>
                    <a:pt x="10788" y="1263"/>
                    <a:pt x="10812" y="1263"/>
                  </a:cubicBezTo>
                  <a:cubicBezTo>
                    <a:pt x="10931" y="1263"/>
                    <a:pt x="11074" y="1191"/>
                    <a:pt x="11098" y="1072"/>
                  </a:cubicBezTo>
                  <a:cubicBezTo>
                    <a:pt x="11145" y="905"/>
                    <a:pt x="11050" y="715"/>
                    <a:pt x="10907" y="644"/>
                  </a:cubicBezTo>
                  <a:lnTo>
                    <a:pt x="10812" y="620"/>
                  </a:lnTo>
                  <a:cubicBezTo>
                    <a:pt x="10002" y="310"/>
                    <a:pt x="9121" y="1"/>
                    <a:pt x="8192" y="1"/>
                  </a:cubicBezTo>
                  <a:cubicBezTo>
                    <a:pt x="7692" y="1"/>
                    <a:pt x="7192" y="167"/>
                    <a:pt x="6763" y="334"/>
                  </a:cubicBezTo>
                  <a:cubicBezTo>
                    <a:pt x="6335" y="501"/>
                    <a:pt x="5954" y="644"/>
                    <a:pt x="5573" y="644"/>
                  </a:cubicBezTo>
                  <a:cubicBezTo>
                    <a:pt x="5168" y="644"/>
                    <a:pt x="4787" y="501"/>
                    <a:pt x="4382" y="334"/>
                  </a:cubicBezTo>
                  <a:cubicBezTo>
                    <a:pt x="3929" y="167"/>
                    <a:pt x="3453" y="1"/>
                    <a:pt x="2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5"/>
          <p:cNvGrpSpPr/>
          <p:nvPr/>
        </p:nvGrpSpPr>
        <p:grpSpPr>
          <a:xfrm>
            <a:off x="4365885" y="4225828"/>
            <a:ext cx="390716" cy="389013"/>
            <a:chOff x="2165943" y="4225411"/>
            <a:chExt cx="390716" cy="389013"/>
          </a:xfrm>
        </p:grpSpPr>
        <p:sp>
          <p:nvSpPr>
            <p:cNvPr id="909" name="Google Shape;909;p45"/>
            <p:cNvSpPr/>
            <p:nvPr/>
          </p:nvSpPr>
          <p:spPr>
            <a:xfrm>
              <a:off x="2167611" y="4523366"/>
              <a:ext cx="216871" cy="23216"/>
            </a:xfrm>
            <a:custGeom>
              <a:avLst/>
              <a:gdLst/>
              <a:ahLst/>
              <a:cxnLst/>
              <a:rect l="l" t="t" r="r" b="b"/>
              <a:pathLst>
                <a:path w="6240" h="668" extrusionOk="0">
                  <a:moveTo>
                    <a:pt x="0" y="0"/>
                  </a:moveTo>
                  <a:lnTo>
                    <a:pt x="0" y="667"/>
                  </a:lnTo>
                  <a:lnTo>
                    <a:pt x="6240" y="667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2167611" y="4568895"/>
              <a:ext cx="216871" cy="45529"/>
            </a:xfrm>
            <a:custGeom>
              <a:avLst/>
              <a:gdLst/>
              <a:ahLst/>
              <a:cxnLst/>
              <a:rect l="l" t="t" r="r" b="b"/>
              <a:pathLst>
                <a:path w="6240" h="1310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167"/>
                    <a:pt x="143" y="1310"/>
                    <a:pt x="310" y="1310"/>
                  </a:cubicBezTo>
                  <a:lnTo>
                    <a:pt x="5906" y="1310"/>
                  </a:lnTo>
                  <a:cubicBezTo>
                    <a:pt x="6097" y="1310"/>
                    <a:pt x="6240" y="1167"/>
                    <a:pt x="6240" y="97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165943" y="4225411"/>
              <a:ext cx="254963" cy="275642"/>
            </a:xfrm>
            <a:custGeom>
              <a:avLst/>
              <a:gdLst/>
              <a:ahLst/>
              <a:cxnLst/>
              <a:rect l="l" t="t" r="r" b="b"/>
              <a:pathLst>
                <a:path w="7336" h="7931" extrusionOk="0">
                  <a:moveTo>
                    <a:pt x="2334" y="0"/>
                  </a:moveTo>
                  <a:cubicBezTo>
                    <a:pt x="1048" y="0"/>
                    <a:pt x="1" y="1048"/>
                    <a:pt x="1" y="2334"/>
                  </a:cubicBezTo>
                  <a:lnTo>
                    <a:pt x="1" y="7930"/>
                  </a:lnTo>
                  <a:lnTo>
                    <a:pt x="6264" y="7930"/>
                  </a:lnTo>
                  <a:lnTo>
                    <a:pt x="6264" y="7597"/>
                  </a:lnTo>
                  <a:lnTo>
                    <a:pt x="6288" y="7597"/>
                  </a:lnTo>
                  <a:lnTo>
                    <a:pt x="6288" y="7525"/>
                  </a:lnTo>
                  <a:lnTo>
                    <a:pt x="6288" y="2334"/>
                  </a:lnTo>
                  <a:cubicBezTo>
                    <a:pt x="6288" y="1405"/>
                    <a:pt x="6692" y="572"/>
                    <a:pt x="7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2407630" y="4407493"/>
              <a:ext cx="147361" cy="23216"/>
            </a:xfrm>
            <a:custGeom>
              <a:avLst/>
              <a:gdLst/>
              <a:ahLst/>
              <a:cxnLst/>
              <a:rect l="l" t="t" r="r" b="b"/>
              <a:pathLst>
                <a:path w="4240" h="668" extrusionOk="0">
                  <a:moveTo>
                    <a:pt x="0" y="0"/>
                  </a:moveTo>
                  <a:lnTo>
                    <a:pt x="0" y="667"/>
                  </a:lnTo>
                  <a:lnTo>
                    <a:pt x="4239" y="667"/>
                  </a:ln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2407630" y="4453022"/>
              <a:ext cx="147361" cy="45529"/>
            </a:xfrm>
            <a:custGeom>
              <a:avLst/>
              <a:gdLst/>
              <a:ahLst/>
              <a:cxnLst/>
              <a:rect l="l" t="t" r="r" b="b"/>
              <a:pathLst>
                <a:path w="4240" h="1310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167"/>
                    <a:pt x="143" y="1310"/>
                    <a:pt x="286" y="1310"/>
                  </a:cubicBezTo>
                  <a:lnTo>
                    <a:pt x="3954" y="1310"/>
                  </a:lnTo>
                  <a:cubicBezTo>
                    <a:pt x="4120" y="1310"/>
                    <a:pt x="4239" y="1167"/>
                    <a:pt x="4239" y="976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2407630" y="4226211"/>
              <a:ext cx="149029" cy="159803"/>
            </a:xfrm>
            <a:custGeom>
              <a:avLst/>
              <a:gdLst/>
              <a:ahLst/>
              <a:cxnLst/>
              <a:rect l="l" t="t" r="r" b="b"/>
              <a:pathLst>
                <a:path w="4288" h="4598" extrusionOk="0">
                  <a:moveTo>
                    <a:pt x="2120" y="1"/>
                  </a:moveTo>
                  <a:cubicBezTo>
                    <a:pt x="977" y="1"/>
                    <a:pt x="0" y="1049"/>
                    <a:pt x="0" y="2335"/>
                  </a:cubicBezTo>
                  <a:lnTo>
                    <a:pt x="0" y="4597"/>
                  </a:lnTo>
                  <a:lnTo>
                    <a:pt x="4239" y="4597"/>
                  </a:lnTo>
                  <a:lnTo>
                    <a:pt x="4239" y="2335"/>
                  </a:lnTo>
                  <a:cubicBezTo>
                    <a:pt x="4287" y="1025"/>
                    <a:pt x="3287" y="1"/>
                    <a:pt x="2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5"/>
          <p:cNvGrpSpPr/>
          <p:nvPr/>
        </p:nvGrpSpPr>
        <p:grpSpPr>
          <a:xfrm>
            <a:off x="5168345" y="4225811"/>
            <a:ext cx="296321" cy="389048"/>
            <a:chOff x="2992800" y="4226211"/>
            <a:chExt cx="296321" cy="389048"/>
          </a:xfrm>
        </p:grpSpPr>
        <p:sp>
          <p:nvSpPr>
            <p:cNvPr id="916" name="Google Shape;916;p45"/>
            <p:cNvSpPr/>
            <p:nvPr/>
          </p:nvSpPr>
          <p:spPr>
            <a:xfrm>
              <a:off x="3020118" y="4424870"/>
              <a:ext cx="31488" cy="190388"/>
            </a:xfrm>
            <a:custGeom>
              <a:avLst/>
              <a:gdLst/>
              <a:ahLst/>
              <a:cxnLst/>
              <a:rect l="l" t="t" r="r" b="b"/>
              <a:pathLst>
                <a:path w="906" h="5478" extrusionOk="0">
                  <a:moveTo>
                    <a:pt x="191" y="0"/>
                  </a:moveTo>
                  <a:cubicBezTo>
                    <a:pt x="143" y="72"/>
                    <a:pt x="72" y="96"/>
                    <a:pt x="0" y="119"/>
                  </a:cubicBezTo>
                  <a:lnTo>
                    <a:pt x="0" y="167"/>
                  </a:lnTo>
                  <a:cubicBezTo>
                    <a:pt x="0" y="358"/>
                    <a:pt x="72" y="524"/>
                    <a:pt x="143" y="667"/>
                  </a:cubicBezTo>
                  <a:cubicBezTo>
                    <a:pt x="167" y="762"/>
                    <a:pt x="238" y="834"/>
                    <a:pt x="238" y="882"/>
                  </a:cubicBezTo>
                  <a:cubicBezTo>
                    <a:pt x="238" y="929"/>
                    <a:pt x="191" y="1001"/>
                    <a:pt x="143" y="1072"/>
                  </a:cubicBezTo>
                  <a:cubicBezTo>
                    <a:pt x="72" y="1191"/>
                    <a:pt x="0" y="1382"/>
                    <a:pt x="0" y="1596"/>
                  </a:cubicBezTo>
                  <a:cubicBezTo>
                    <a:pt x="0" y="1786"/>
                    <a:pt x="72" y="1953"/>
                    <a:pt x="143" y="2096"/>
                  </a:cubicBezTo>
                  <a:cubicBezTo>
                    <a:pt x="167" y="2191"/>
                    <a:pt x="238" y="2263"/>
                    <a:pt x="238" y="2310"/>
                  </a:cubicBezTo>
                  <a:cubicBezTo>
                    <a:pt x="238" y="2358"/>
                    <a:pt x="191" y="2429"/>
                    <a:pt x="143" y="2501"/>
                  </a:cubicBezTo>
                  <a:cubicBezTo>
                    <a:pt x="72" y="2620"/>
                    <a:pt x="0" y="2810"/>
                    <a:pt x="0" y="3025"/>
                  </a:cubicBezTo>
                  <a:cubicBezTo>
                    <a:pt x="0" y="3215"/>
                    <a:pt x="72" y="3382"/>
                    <a:pt x="143" y="3525"/>
                  </a:cubicBezTo>
                  <a:cubicBezTo>
                    <a:pt x="167" y="3620"/>
                    <a:pt x="238" y="3692"/>
                    <a:pt x="238" y="3739"/>
                  </a:cubicBezTo>
                  <a:cubicBezTo>
                    <a:pt x="238" y="3787"/>
                    <a:pt x="191" y="3858"/>
                    <a:pt x="143" y="3930"/>
                  </a:cubicBezTo>
                  <a:cubicBezTo>
                    <a:pt x="72" y="4049"/>
                    <a:pt x="0" y="4239"/>
                    <a:pt x="0" y="4454"/>
                  </a:cubicBezTo>
                  <a:cubicBezTo>
                    <a:pt x="0" y="4692"/>
                    <a:pt x="72" y="4859"/>
                    <a:pt x="143" y="5049"/>
                  </a:cubicBezTo>
                  <a:cubicBezTo>
                    <a:pt x="167" y="5097"/>
                    <a:pt x="191" y="5192"/>
                    <a:pt x="238" y="5240"/>
                  </a:cubicBezTo>
                  <a:cubicBezTo>
                    <a:pt x="262" y="5382"/>
                    <a:pt x="405" y="5478"/>
                    <a:pt x="548" y="5478"/>
                  </a:cubicBezTo>
                  <a:lnTo>
                    <a:pt x="643" y="5478"/>
                  </a:lnTo>
                  <a:cubicBezTo>
                    <a:pt x="834" y="5430"/>
                    <a:pt x="905" y="5240"/>
                    <a:pt x="857" y="5073"/>
                  </a:cubicBezTo>
                  <a:cubicBezTo>
                    <a:pt x="834" y="4954"/>
                    <a:pt x="762" y="4859"/>
                    <a:pt x="738" y="4763"/>
                  </a:cubicBezTo>
                  <a:cubicBezTo>
                    <a:pt x="667" y="4644"/>
                    <a:pt x="643" y="4525"/>
                    <a:pt x="643" y="4406"/>
                  </a:cubicBezTo>
                  <a:cubicBezTo>
                    <a:pt x="643" y="4358"/>
                    <a:pt x="667" y="4287"/>
                    <a:pt x="738" y="4216"/>
                  </a:cubicBezTo>
                  <a:cubicBezTo>
                    <a:pt x="786" y="4096"/>
                    <a:pt x="881" y="3906"/>
                    <a:pt x="881" y="3692"/>
                  </a:cubicBezTo>
                  <a:cubicBezTo>
                    <a:pt x="881" y="3501"/>
                    <a:pt x="786" y="3334"/>
                    <a:pt x="738" y="3192"/>
                  </a:cubicBezTo>
                  <a:cubicBezTo>
                    <a:pt x="691" y="3096"/>
                    <a:pt x="643" y="3025"/>
                    <a:pt x="643" y="2977"/>
                  </a:cubicBezTo>
                  <a:cubicBezTo>
                    <a:pt x="643" y="2930"/>
                    <a:pt x="667" y="2858"/>
                    <a:pt x="738" y="2787"/>
                  </a:cubicBezTo>
                  <a:cubicBezTo>
                    <a:pt x="786" y="2668"/>
                    <a:pt x="881" y="2477"/>
                    <a:pt x="881" y="2263"/>
                  </a:cubicBezTo>
                  <a:cubicBezTo>
                    <a:pt x="881" y="2072"/>
                    <a:pt x="786" y="1906"/>
                    <a:pt x="738" y="1763"/>
                  </a:cubicBezTo>
                  <a:cubicBezTo>
                    <a:pt x="691" y="1667"/>
                    <a:pt x="643" y="1596"/>
                    <a:pt x="643" y="1548"/>
                  </a:cubicBezTo>
                  <a:cubicBezTo>
                    <a:pt x="643" y="1501"/>
                    <a:pt x="667" y="1429"/>
                    <a:pt x="738" y="1358"/>
                  </a:cubicBezTo>
                  <a:cubicBezTo>
                    <a:pt x="786" y="1239"/>
                    <a:pt x="881" y="1048"/>
                    <a:pt x="881" y="834"/>
                  </a:cubicBezTo>
                  <a:cubicBezTo>
                    <a:pt x="881" y="643"/>
                    <a:pt x="786" y="477"/>
                    <a:pt x="738" y="334"/>
                  </a:cubicBezTo>
                  <a:cubicBezTo>
                    <a:pt x="738" y="310"/>
                    <a:pt x="691" y="310"/>
                    <a:pt x="691" y="286"/>
                  </a:cubicBezTo>
                  <a:cubicBezTo>
                    <a:pt x="524" y="191"/>
                    <a:pt x="381" y="96"/>
                    <a:pt x="262" y="48"/>
                  </a:cubicBezTo>
                  <a:cubicBezTo>
                    <a:pt x="214" y="48"/>
                    <a:pt x="214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2992800" y="4226211"/>
              <a:ext cx="296321" cy="192890"/>
            </a:xfrm>
            <a:custGeom>
              <a:avLst/>
              <a:gdLst/>
              <a:ahLst/>
              <a:cxnLst/>
              <a:rect l="l" t="t" r="r" b="b"/>
              <a:pathLst>
                <a:path w="8526" h="5550" extrusionOk="0">
                  <a:moveTo>
                    <a:pt x="4263" y="1"/>
                  </a:moveTo>
                  <a:cubicBezTo>
                    <a:pt x="1905" y="1"/>
                    <a:pt x="0" y="1906"/>
                    <a:pt x="0" y="4264"/>
                  </a:cubicBezTo>
                  <a:cubicBezTo>
                    <a:pt x="0" y="4502"/>
                    <a:pt x="24" y="4716"/>
                    <a:pt x="72" y="4954"/>
                  </a:cubicBezTo>
                  <a:cubicBezTo>
                    <a:pt x="72" y="5002"/>
                    <a:pt x="72" y="5050"/>
                    <a:pt x="96" y="5097"/>
                  </a:cubicBezTo>
                  <a:cubicBezTo>
                    <a:pt x="159" y="5224"/>
                    <a:pt x="286" y="5298"/>
                    <a:pt x="406" y="5298"/>
                  </a:cubicBezTo>
                  <a:cubicBezTo>
                    <a:pt x="466" y="5298"/>
                    <a:pt x="524" y="5280"/>
                    <a:pt x="572" y="5240"/>
                  </a:cubicBezTo>
                  <a:cubicBezTo>
                    <a:pt x="691" y="5169"/>
                    <a:pt x="834" y="5097"/>
                    <a:pt x="977" y="5097"/>
                  </a:cubicBezTo>
                  <a:cubicBezTo>
                    <a:pt x="1072" y="5097"/>
                    <a:pt x="1215" y="5192"/>
                    <a:pt x="1334" y="5288"/>
                  </a:cubicBezTo>
                  <a:cubicBezTo>
                    <a:pt x="1548" y="5407"/>
                    <a:pt x="1763" y="5550"/>
                    <a:pt x="2048" y="5550"/>
                  </a:cubicBezTo>
                  <a:cubicBezTo>
                    <a:pt x="2358" y="5550"/>
                    <a:pt x="2572" y="5407"/>
                    <a:pt x="2763" y="5288"/>
                  </a:cubicBezTo>
                  <a:cubicBezTo>
                    <a:pt x="2929" y="5192"/>
                    <a:pt x="3025" y="5097"/>
                    <a:pt x="3120" y="5097"/>
                  </a:cubicBezTo>
                  <a:cubicBezTo>
                    <a:pt x="3215" y="5097"/>
                    <a:pt x="3358" y="5192"/>
                    <a:pt x="3477" y="5288"/>
                  </a:cubicBezTo>
                  <a:cubicBezTo>
                    <a:pt x="3692" y="5407"/>
                    <a:pt x="3906" y="5550"/>
                    <a:pt x="4192" y="5550"/>
                  </a:cubicBezTo>
                  <a:cubicBezTo>
                    <a:pt x="4501" y="5550"/>
                    <a:pt x="4692" y="5407"/>
                    <a:pt x="4906" y="5288"/>
                  </a:cubicBezTo>
                  <a:cubicBezTo>
                    <a:pt x="5049" y="5192"/>
                    <a:pt x="5168" y="5097"/>
                    <a:pt x="5263" y="5097"/>
                  </a:cubicBezTo>
                  <a:cubicBezTo>
                    <a:pt x="5359" y="5097"/>
                    <a:pt x="5501" y="5192"/>
                    <a:pt x="5620" y="5288"/>
                  </a:cubicBezTo>
                  <a:cubicBezTo>
                    <a:pt x="5835" y="5407"/>
                    <a:pt x="6049" y="5550"/>
                    <a:pt x="6335" y="5550"/>
                  </a:cubicBezTo>
                  <a:cubicBezTo>
                    <a:pt x="6645" y="5550"/>
                    <a:pt x="6883" y="5407"/>
                    <a:pt x="7073" y="5240"/>
                  </a:cubicBezTo>
                  <a:cubicBezTo>
                    <a:pt x="7240" y="5169"/>
                    <a:pt x="7359" y="5073"/>
                    <a:pt x="7478" y="5073"/>
                  </a:cubicBezTo>
                  <a:cubicBezTo>
                    <a:pt x="7621" y="5073"/>
                    <a:pt x="7788" y="5169"/>
                    <a:pt x="7954" y="5240"/>
                  </a:cubicBezTo>
                  <a:cubicBezTo>
                    <a:pt x="8007" y="5275"/>
                    <a:pt x="8062" y="5291"/>
                    <a:pt x="8117" y="5291"/>
                  </a:cubicBezTo>
                  <a:cubicBezTo>
                    <a:pt x="8210" y="5291"/>
                    <a:pt x="8299" y="5244"/>
                    <a:pt x="8359" y="5169"/>
                  </a:cubicBezTo>
                  <a:cubicBezTo>
                    <a:pt x="8383" y="5097"/>
                    <a:pt x="8431" y="5073"/>
                    <a:pt x="8454" y="4978"/>
                  </a:cubicBezTo>
                  <a:cubicBezTo>
                    <a:pt x="8478" y="4740"/>
                    <a:pt x="8502" y="4502"/>
                    <a:pt x="8502" y="4264"/>
                  </a:cubicBezTo>
                  <a:cubicBezTo>
                    <a:pt x="8526" y="1906"/>
                    <a:pt x="6621" y="1"/>
                    <a:pt x="4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3070582" y="4430674"/>
              <a:ext cx="32322" cy="109270"/>
            </a:xfrm>
            <a:custGeom>
              <a:avLst/>
              <a:gdLst/>
              <a:ahLst/>
              <a:cxnLst/>
              <a:rect l="l" t="t" r="r" b="b"/>
              <a:pathLst>
                <a:path w="930" h="3144" extrusionOk="0">
                  <a:moveTo>
                    <a:pt x="691" y="0"/>
                  </a:moveTo>
                  <a:cubicBezTo>
                    <a:pt x="501" y="72"/>
                    <a:pt x="334" y="167"/>
                    <a:pt x="48" y="238"/>
                  </a:cubicBezTo>
                  <a:cubicBezTo>
                    <a:pt x="96" y="310"/>
                    <a:pt x="120" y="405"/>
                    <a:pt x="144" y="476"/>
                  </a:cubicBezTo>
                  <a:cubicBezTo>
                    <a:pt x="168" y="548"/>
                    <a:pt x="239" y="643"/>
                    <a:pt x="239" y="667"/>
                  </a:cubicBezTo>
                  <a:cubicBezTo>
                    <a:pt x="239" y="738"/>
                    <a:pt x="191" y="786"/>
                    <a:pt x="144" y="881"/>
                  </a:cubicBezTo>
                  <a:cubicBezTo>
                    <a:pt x="96" y="1000"/>
                    <a:pt x="1" y="1191"/>
                    <a:pt x="1" y="1381"/>
                  </a:cubicBezTo>
                  <a:cubicBezTo>
                    <a:pt x="1" y="1596"/>
                    <a:pt x="96" y="1739"/>
                    <a:pt x="144" y="1905"/>
                  </a:cubicBezTo>
                  <a:cubicBezTo>
                    <a:pt x="168" y="1977"/>
                    <a:pt x="239" y="2072"/>
                    <a:pt x="239" y="2096"/>
                  </a:cubicBezTo>
                  <a:cubicBezTo>
                    <a:pt x="239" y="2167"/>
                    <a:pt x="191" y="2215"/>
                    <a:pt x="144" y="2310"/>
                  </a:cubicBezTo>
                  <a:cubicBezTo>
                    <a:pt x="96" y="2429"/>
                    <a:pt x="1" y="2620"/>
                    <a:pt x="1" y="2810"/>
                  </a:cubicBezTo>
                  <a:cubicBezTo>
                    <a:pt x="1" y="3001"/>
                    <a:pt x="144" y="3144"/>
                    <a:pt x="334" y="3144"/>
                  </a:cubicBezTo>
                  <a:cubicBezTo>
                    <a:pt x="501" y="3144"/>
                    <a:pt x="644" y="3001"/>
                    <a:pt x="644" y="2810"/>
                  </a:cubicBezTo>
                  <a:cubicBezTo>
                    <a:pt x="644" y="2763"/>
                    <a:pt x="691" y="2691"/>
                    <a:pt x="739" y="2620"/>
                  </a:cubicBezTo>
                  <a:cubicBezTo>
                    <a:pt x="811" y="2501"/>
                    <a:pt x="882" y="2310"/>
                    <a:pt x="882" y="2096"/>
                  </a:cubicBezTo>
                  <a:cubicBezTo>
                    <a:pt x="882" y="1905"/>
                    <a:pt x="811" y="1739"/>
                    <a:pt x="739" y="1596"/>
                  </a:cubicBezTo>
                  <a:cubicBezTo>
                    <a:pt x="715" y="1500"/>
                    <a:pt x="644" y="1429"/>
                    <a:pt x="644" y="1381"/>
                  </a:cubicBezTo>
                  <a:cubicBezTo>
                    <a:pt x="644" y="1334"/>
                    <a:pt x="691" y="1262"/>
                    <a:pt x="739" y="1191"/>
                  </a:cubicBezTo>
                  <a:cubicBezTo>
                    <a:pt x="858" y="1072"/>
                    <a:pt x="930" y="905"/>
                    <a:pt x="930" y="715"/>
                  </a:cubicBezTo>
                  <a:cubicBezTo>
                    <a:pt x="930" y="500"/>
                    <a:pt x="834" y="357"/>
                    <a:pt x="763" y="191"/>
                  </a:cubicBezTo>
                  <a:cubicBezTo>
                    <a:pt x="739" y="143"/>
                    <a:pt x="715" y="48"/>
                    <a:pt x="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3128519" y="4436444"/>
              <a:ext cx="32322" cy="177181"/>
            </a:xfrm>
            <a:custGeom>
              <a:avLst/>
              <a:gdLst/>
              <a:ahLst/>
              <a:cxnLst/>
              <a:rect l="l" t="t" r="r" b="b"/>
              <a:pathLst>
                <a:path w="930" h="5098" extrusionOk="0">
                  <a:moveTo>
                    <a:pt x="25" y="1"/>
                  </a:moveTo>
                  <a:lnTo>
                    <a:pt x="25" y="1"/>
                  </a:lnTo>
                  <a:cubicBezTo>
                    <a:pt x="48" y="96"/>
                    <a:pt x="96" y="191"/>
                    <a:pt x="144" y="263"/>
                  </a:cubicBezTo>
                  <a:cubicBezTo>
                    <a:pt x="168" y="358"/>
                    <a:pt x="239" y="453"/>
                    <a:pt x="239" y="477"/>
                  </a:cubicBezTo>
                  <a:cubicBezTo>
                    <a:pt x="239" y="549"/>
                    <a:pt x="215" y="596"/>
                    <a:pt x="144" y="691"/>
                  </a:cubicBezTo>
                  <a:cubicBezTo>
                    <a:pt x="96" y="810"/>
                    <a:pt x="1" y="977"/>
                    <a:pt x="1" y="1192"/>
                  </a:cubicBezTo>
                  <a:cubicBezTo>
                    <a:pt x="1" y="1406"/>
                    <a:pt x="96" y="1549"/>
                    <a:pt x="144" y="1692"/>
                  </a:cubicBezTo>
                  <a:cubicBezTo>
                    <a:pt x="168" y="1787"/>
                    <a:pt x="239" y="1882"/>
                    <a:pt x="239" y="1906"/>
                  </a:cubicBezTo>
                  <a:cubicBezTo>
                    <a:pt x="239" y="1977"/>
                    <a:pt x="215" y="2025"/>
                    <a:pt x="144" y="2120"/>
                  </a:cubicBezTo>
                  <a:cubicBezTo>
                    <a:pt x="96" y="2239"/>
                    <a:pt x="1" y="2406"/>
                    <a:pt x="1" y="2620"/>
                  </a:cubicBezTo>
                  <a:cubicBezTo>
                    <a:pt x="1" y="2835"/>
                    <a:pt x="96" y="2978"/>
                    <a:pt x="144" y="3120"/>
                  </a:cubicBezTo>
                  <a:cubicBezTo>
                    <a:pt x="168" y="3216"/>
                    <a:pt x="239" y="3311"/>
                    <a:pt x="239" y="3335"/>
                  </a:cubicBezTo>
                  <a:cubicBezTo>
                    <a:pt x="239" y="3406"/>
                    <a:pt x="215" y="3454"/>
                    <a:pt x="144" y="3549"/>
                  </a:cubicBezTo>
                  <a:cubicBezTo>
                    <a:pt x="96" y="3668"/>
                    <a:pt x="1" y="3835"/>
                    <a:pt x="1" y="4049"/>
                  </a:cubicBezTo>
                  <a:cubicBezTo>
                    <a:pt x="1" y="4287"/>
                    <a:pt x="96" y="4454"/>
                    <a:pt x="144" y="4645"/>
                  </a:cubicBezTo>
                  <a:cubicBezTo>
                    <a:pt x="168" y="4716"/>
                    <a:pt x="215" y="4787"/>
                    <a:pt x="239" y="4859"/>
                  </a:cubicBezTo>
                  <a:cubicBezTo>
                    <a:pt x="263" y="5002"/>
                    <a:pt x="406" y="5097"/>
                    <a:pt x="572" y="5097"/>
                  </a:cubicBezTo>
                  <a:lnTo>
                    <a:pt x="644" y="5097"/>
                  </a:lnTo>
                  <a:cubicBezTo>
                    <a:pt x="834" y="5026"/>
                    <a:pt x="930" y="4859"/>
                    <a:pt x="858" y="4668"/>
                  </a:cubicBezTo>
                  <a:cubicBezTo>
                    <a:pt x="739" y="4621"/>
                    <a:pt x="715" y="4526"/>
                    <a:pt x="691" y="4430"/>
                  </a:cubicBezTo>
                  <a:cubicBezTo>
                    <a:pt x="620" y="4311"/>
                    <a:pt x="596" y="4192"/>
                    <a:pt x="596" y="4073"/>
                  </a:cubicBezTo>
                  <a:cubicBezTo>
                    <a:pt x="596" y="4025"/>
                    <a:pt x="620" y="3954"/>
                    <a:pt x="691" y="3883"/>
                  </a:cubicBezTo>
                  <a:cubicBezTo>
                    <a:pt x="739" y="3763"/>
                    <a:pt x="834" y="3573"/>
                    <a:pt x="834" y="3359"/>
                  </a:cubicBezTo>
                  <a:cubicBezTo>
                    <a:pt x="834" y="3168"/>
                    <a:pt x="739" y="3001"/>
                    <a:pt x="691" y="2859"/>
                  </a:cubicBezTo>
                  <a:cubicBezTo>
                    <a:pt x="644" y="2763"/>
                    <a:pt x="596" y="2692"/>
                    <a:pt x="596" y="2644"/>
                  </a:cubicBezTo>
                  <a:cubicBezTo>
                    <a:pt x="596" y="2597"/>
                    <a:pt x="620" y="2525"/>
                    <a:pt x="691" y="2454"/>
                  </a:cubicBezTo>
                  <a:cubicBezTo>
                    <a:pt x="739" y="2335"/>
                    <a:pt x="834" y="2144"/>
                    <a:pt x="834" y="1930"/>
                  </a:cubicBezTo>
                  <a:cubicBezTo>
                    <a:pt x="834" y="1739"/>
                    <a:pt x="739" y="1573"/>
                    <a:pt x="691" y="1430"/>
                  </a:cubicBezTo>
                  <a:cubicBezTo>
                    <a:pt x="644" y="1334"/>
                    <a:pt x="596" y="1263"/>
                    <a:pt x="596" y="1215"/>
                  </a:cubicBezTo>
                  <a:cubicBezTo>
                    <a:pt x="596" y="1168"/>
                    <a:pt x="620" y="1096"/>
                    <a:pt x="691" y="1025"/>
                  </a:cubicBezTo>
                  <a:cubicBezTo>
                    <a:pt x="739" y="906"/>
                    <a:pt x="834" y="715"/>
                    <a:pt x="834" y="501"/>
                  </a:cubicBezTo>
                  <a:cubicBezTo>
                    <a:pt x="834" y="334"/>
                    <a:pt x="763" y="144"/>
                    <a:pt x="715" y="25"/>
                  </a:cubicBezTo>
                  <a:cubicBezTo>
                    <a:pt x="596" y="72"/>
                    <a:pt x="501" y="72"/>
                    <a:pt x="382" y="72"/>
                  </a:cubicBezTo>
                  <a:cubicBezTo>
                    <a:pt x="263" y="72"/>
                    <a:pt x="120" y="25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3179018" y="4428172"/>
              <a:ext cx="31488" cy="162271"/>
            </a:xfrm>
            <a:custGeom>
              <a:avLst/>
              <a:gdLst/>
              <a:ahLst/>
              <a:cxnLst/>
              <a:rect l="l" t="t" r="r" b="b"/>
              <a:pathLst>
                <a:path w="906" h="4669" extrusionOk="0">
                  <a:moveTo>
                    <a:pt x="1" y="1"/>
                  </a:moveTo>
                  <a:lnTo>
                    <a:pt x="1" y="72"/>
                  </a:lnTo>
                  <a:cubicBezTo>
                    <a:pt x="1" y="263"/>
                    <a:pt x="96" y="429"/>
                    <a:pt x="143" y="572"/>
                  </a:cubicBezTo>
                  <a:cubicBezTo>
                    <a:pt x="191" y="667"/>
                    <a:pt x="239" y="739"/>
                    <a:pt x="239" y="787"/>
                  </a:cubicBezTo>
                  <a:cubicBezTo>
                    <a:pt x="239" y="834"/>
                    <a:pt x="215" y="882"/>
                    <a:pt x="143" y="977"/>
                  </a:cubicBezTo>
                  <a:cubicBezTo>
                    <a:pt x="96" y="1096"/>
                    <a:pt x="1" y="1287"/>
                    <a:pt x="1" y="1477"/>
                  </a:cubicBezTo>
                  <a:cubicBezTo>
                    <a:pt x="1" y="1691"/>
                    <a:pt x="96" y="1834"/>
                    <a:pt x="143" y="2001"/>
                  </a:cubicBezTo>
                  <a:cubicBezTo>
                    <a:pt x="191" y="2073"/>
                    <a:pt x="239" y="2168"/>
                    <a:pt x="239" y="2192"/>
                  </a:cubicBezTo>
                  <a:cubicBezTo>
                    <a:pt x="239" y="2263"/>
                    <a:pt x="215" y="2311"/>
                    <a:pt x="143" y="2406"/>
                  </a:cubicBezTo>
                  <a:cubicBezTo>
                    <a:pt x="96" y="2525"/>
                    <a:pt x="1" y="2715"/>
                    <a:pt x="1" y="2906"/>
                  </a:cubicBezTo>
                  <a:cubicBezTo>
                    <a:pt x="1" y="3120"/>
                    <a:pt x="96" y="3263"/>
                    <a:pt x="143" y="3430"/>
                  </a:cubicBezTo>
                  <a:cubicBezTo>
                    <a:pt x="191" y="3501"/>
                    <a:pt x="239" y="3597"/>
                    <a:pt x="239" y="3620"/>
                  </a:cubicBezTo>
                  <a:cubicBezTo>
                    <a:pt x="239" y="3692"/>
                    <a:pt x="215" y="3740"/>
                    <a:pt x="143" y="3835"/>
                  </a:cubicBezTo>
                  <a:cubicBezTo>
                    <a:pt x="96" y="3954"/>
                    <a:pt x="1" y="4144"/>
                    <a:pt x="1" y="4335"/>
                  </a:cubicBezTo>
                  <a:cubicBezTo>
                    <a:pt x="1" y="4525"/>
                    <a:pt x="143" y="4668"/>
                    <a:pt x="334" y="4668"/>
                  </a:cubicBezTo>
                  <a:cubicBezTo>
                    <a:pt x="501" y="4668"/>
                    <a:pt x="667" y="4525"/>
                    <a:pt x="667" y="4335"/>
                  </a:cubicBezTo>
                  <a:cubicBezTo>
                    <a:pt x="667" y="4287"/>
                    <a:pt x="691" y="4216"/>
                    <a:pt x="739" y="4144"/>
                  </a:cubicBezTo>
                  <a:cubicBezTo>
                    <a:pt x="810" y="4025"/>
                    <a:pt x="905" y="3835"/>
                    <a:pt x="905" y="3620"/>
                  </a:cubicBezTo>
                  <a:cubicBezTo>
                    <a:pt x="905" y="3430"/>
                    <a:pt x="810" y="3263"/>
                    <a:pt x="739" y="3120"/>
                  </a:cubicBezTo>
                  <a:cubicBezTo>
                    <a:pt x="715" y="3025"/>
                    <a:pt x="667" y="2954"/>
                    <a:pt x="667" y="2906"/>
                  </a:cubicBezTo>
                  <a:cubicBezTo>
                    <a:pt x="667" y="2858"/>
                    <a:pt x="691" y="2787"/>
                    <a:pt x="739" y="2715"/>
                  </a:cubicBezTo>
                  <a:cubicBezTo>
                    <a:pt x="810" y="2596"/>
                    <a:pt x="905" y="2406"/>
                    <a:pt x="905" y="2192"/>
                  </a:cubicBezTo>
                  <a:cubicBezTo>
                    <a:pt x="905" y="2001"/>
                    <a:pt x="810" y="1834"/>
                    <a:pt x="739" y="1691"/>
                  </a:cubicBezTo>
                  <a:cubicBezTo>
                    <a:pt x="715" y="1596"/>
                    <a:pt x="667" y="1525"/>
                    <a:pt x="667" y="1477"/>
                  </a:cubicBezTo>
                  <a:cubicBezTo>
                    <a:pt x="667" y="1430"/>
                    <a:pt x="691" y="1382"/>
                    <a:pt x="739" y="1287"/>
                  </a:cubicBezTo>
                  <a:cubicBezTo>
                    <a:pt x="810" y="1144"/>
                    <a:pt x="858" y="977"/>
                    <a:pt x="858" y="787"/>
                  </a:cubicBezTo>
                  <a:cubicBezTo>
                    <a:pt x="858" y="596"/>
                    <a:pt x="810" y="453"/>
                    <a:pt x="739" y="334"/>
                  </a:cubicBezTo>
                  <a:cubicBezTo>
                    <a:pt x="429" y="263"/>
                    <a:pt x="191" y="12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3232819" y="4424036"/>
              <a:ext cx="32322" cy="191222"/>
            </a:xfrm>
            <a:custGeom>
              <a:avLst/>
              <a:gdLst/>
              <a:ahLst/>
              <a:cxnLst/>
              <a:rect l="l" t="t" r="r" b="b"/>
              <a:pathLst>
                <a:path w="930" h="5502" extrusionOk="0">
                  <a:moveTo>
                    <a:pt x="667" y="1"/>
                  </a:moveTo>
                  <a:cubicBezTo>
                    <a:pt x="620" y="24"/>
                    <a:pt x="596" y="24"/>
                    <a:pt x="596" y="72"/>
                  </a:cubicBezTo>
                  <a:cubicBezTo>
                    <a:pt x="453" y="143"/>
                    <a:pt x="262" y="263"/>
                    <a:pt x="24" y="358"/>
                  </a:cubicBezTo>
                  <a:cubicBezTo>
                    <a:pt x="72" y="477"/>
                    <a:pt x="120" y="596"/>
                    <a:pt x="143" y="691"/>
                  </a:cubicBezTo>
                  <a:cubicBezTo>
                    <a:pt x="191" y="786"/>
                    <a:pt x="239" y="858"/>
                    <a:pt x="239" y="906"/>
                  </a:cubicBezTo>
                  <a:cubicBezTo>
                    <a:pt x="239" y="953"/>
                    <a:pt x="215" y="1025"/>
                    <a:pt x="143" y="1096"/>
                  </a:cubicBezTo>
                  <a:cubicBezTo>
                    <a:pt x="96" y="1215"/>
                    <a:pt x="0" y="1406"/>
                    <a:pt x="0" y="1620"/>
                  </a:cubicBezTo>
                  <a:cubicBezTo>
                    <a:pt x="0" y="1810"/>
                    <a:pt x="96" y="1977"/>
                    <a:pt x="143" y="2120"/>
                  </a:cubicBezTo>
                  <a:cubicBezTo>
                    <a:pt x="191" y="2215"/>
                    <a:pt x="239" y="2287"/>
                    <a:pt x="239" y="2334"/>
                  </a:cubicBezTo>
                  <a:cubicBezTo>
                    <a:pt x="239" y="2382"/>
                    <a:pt x="215" y="2453"/>
                    <a:pt x="143" y="2525"/>
                  </a:cubicBezTo>
                  <a:cubicBezTo>
                    <a:pt x="96" y="2644"/>
                    <a:pt x="0" y="2834"/>
                    <a:pt x="0" y="3049"/>
                  </a:cubicBezTo>
                  <a:cubicBezTo>
                    <a:pt x="0" y="3239"/>
                    <a:pt x="96" y="3406"/>
                    <a:pt x="143" y="3549"/>
                  </a:cubicBezTo>
                  <a:cubicBezTo>
                    <a:pt x="191" y="3644"/>
                    <a:pt x="239" y="3716"/>
                    <a:pt x="239" y="3763"/>
                  </a:cubicBezTo>
                  <a:cubicBezTo>
                    <a:pt x="239" y="3811"/>
                    <a:pt x="215" y="3882"/>
                    <a:pt x="143" y="3954"/>
                  </a:cubicBezTo>
                  <a:cubicBezTo>
                    <a:pt x="96" y="4073"/>
                    <a:pt x="0" y="4263"/>
                    <a:pt x="0" y="4478"/>
                  </a:cubicBezTo>
                  <a:cubicBezTo>
                    <a:pt x="0" y="4716"/>
                    <a:pt x="96" y="4883"/>
                    <a:pt x="143" y="5073"/>
                  </a:cubicBezTo>
                  <a:cubicBezTo>
                    <a:pt x="191" y="5121"/>
                    <a:pt x="215" y="5216"/>
                    <a:pt x="239" y="5264"/>
                  </a:cubicBezTo>
                  <a:cubicBezTo>
                    <a:pt x="262" y="5430"/>
                    <a:pt x="429" y="5502"/>
                    <a:pt x="572" y="5502"/>
                  </a:cubicBezTo>
                  <a:lnTo>
                    <a:pt x="667" y="5502"/>
                  </a:lnTo>
                  <a:cubicBezTo>
                    <a:pt x="834" y="5454"/>
                    <a:pt x="929" y="5264"/>
                    <a:pt x="858" y="5097"/>
                  </a:cubicBezTo>
                  <a:cubicBezTo>
                    <a:pt x="810" y="4978"/>
                    <a:pt x="786" y="4883"/>
                    <a:pt x="739" y="4787"/>
                  </a:cubicBezTo>
                  <a:cubicBezTo>
                    <a:pt x="691" y="4668"/>
                    <a:pt x="667" y="4549"/>
                    <a:pt x="667" y="4430"/>
                  </a:cubicBezTo>
                  <a:cubicBezTo>
                    <a:pt x="667" y="4382"/>
                    <a:pt x="691" y="4311"/>
                    <a:pt x="739" y="4240"/>
                  </a:cubicBezTo>
                  <a:cubicBezTo>
                    <a:pt x="810" y="4120"/>
                    <a:pt x="905" y="3930"/>
                    <a:pt x="905" y="3716"/>
                  </a:cubicBezTo>
                  <a:cubicBezTo>
                    <a:pt x="905" y="3525"/>
                    <a:pt x="810" y="3358"/>
                    <a:pt x="739" y="3216"/>
                  </a:cubicBezTo>
                  <a:cubicBezTo>
                    <a:pt x="715" y="3120"/>
                    <a:pt x="667" y="3049"/>
                    <a:pt x="667" y="3001"/>
                  </a:cubicBezTo>
                  <a:cubicBezTo>
                    <a:pt x="667" y="2954"/>
                    <a:pt x="691" y="2882"/>
                    <a:pt x="739" y="2811"/>
                  </a:cubicBezTo>
                  <a:cubicBezTo>
                    <a:pt x="810" y="2692"/>
                    <a:pt x="905" y="2501"/>
                    <a:pt x="905" y="2287"/>
                  </a:cubicBezTo>
                  <a:cubicBezTo>
                    <a:pt x="905" y="2096"/>
                    <a:pt x="810" y="1930"/>
                    <a:pt x="739" y="1787"/>
                  </a:cubicBezTo>
                  <a:cubicBezTo>
                    <a:pt x="715" y="1691"/>
                    <a:pt x="667" y="1620"/>
                    <a:pt x="667" y="1572"/>
                  </a:cubicBezTo>
                  <a:cubicBezTo>
                    <a:pt x="667" y="1525"/>
                    <a:pt x="691" y="1453"/>
                    <a:pt x="739" y="1382"/>
                  </a:cubicBezTo>
                  <a:cubicBezTo>
                    <a:pt x="810" y="1263"/>
                    <a:pt x="905" y="1072"/>
                    <a:pt x="905" y="858"/>
                  </a:cubicBezTo>
                  <a:cubicBezTo>
                    <a:pt x="905" y="667"/>
                    <a:pt x="810" y="501"/>
                    <a:pt x="739" y="358"/>
                  </a:cubicBezTo>
                  <a:cubicBezTo>
                    <a:pt x="715" y="263"/>
                    <a:pt x="667" y="191"/>
                    <a:pt x="667" y="143"/>
                  </a:cubicBezTo>
                  <a:cubicBezTo>
                    <a:pt x="667" y="96"/>
                    <a:pt x="667" y="72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45"/>
          <p:cNvGrpSpPr/>
          <p:nvPr/>
        </p:nvGrpSpPr>
        <p:grpSpPr>
          <a:xfrm>
            <a:off x="5928559" y="4237193"/>
            <a:ext cx="217705" cy="366283"/>
            <a:chOff x="3800612" y="4225793"/>
            <a:chExt cx="217705" cy="366283"/>
          </a:xfrm>
        </p:grpSpPr>
        <p:sp>
          <p:nvSpPr>
            <p:cNvPr id="923" name="Google Shape;923;p45"/>
            <p:cNvSpPr/>
            <p:nvPr/>
          </p:nvSpPr>
          <p:spPr>
            <a:xfrm>
              <a:off x="3821291" y="4440580"/>
              <a:ext cx="175513" cy="98530"/>
            </a:xfrm>
            <a:custGeom>
              <a:avLst/>
              <a:gdLst/>
              <a:ahLst/>
              <a:cxnLst/>
              <a:rect l="l" t="t" r="r" b="b"/>
              <a:pathLst>
                <a:path w="5050" h="2835" extrusionOk="0">
                  <a:moveTo>
                    <a:pt x="1" y="1"/>
                  </a:moveTo>
                  <a:cubicBezTo>
                    <a:pt x="96" y="953"/>
                    <a:pt x="215" y="1906"/>
                    <a:pt x="334" y="2835"/>
                  </a:cubicBezTo>
                  <a:lnTo>
                    <a:pt x="4692" y="2835"/>
                  </a:lnTo>
                  <a:lnTo>
                    <a:pt x="4811" y="1858"/>
                  </a:lnTo>
                  <a:cubicBezTo>
                    <a:pt x="4883" y="1215"/>
                    <a:pt x="4954" y="596"/>
                    <a:pt x="5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3835367" y="4559789"/>
              <a:ext cx="145693" cy="32287"/>
            </a:xfrm>
            <a:custGeom>
              <a:avLst/>
              <a:gdLst/>
              <a:ahLst/>
              <a:cxnLst/>
              <a:rect l="l" t="t" r="r" b="b"/>
              <a:pathLst>
                <a:path w="4192" h="929" extrusionOk="0">
                  <a:moveTo>
                    <a:pt x="0" y="0"/>
                  </a:moveTo>
                  <a:lnTo>
                    <a:pt x="24" y="119"/>
                  </a:lnTo>
                  <a:cubicBezTo>
                    <a:pt x="72" y="595"/>
                    <a:pt x="477" y="929"/>
                    <a:pt x="953" y="929"/>
                  </a:cubicBezTo>
                  <a:lnTo>
                    <a:pt x="3263" y="929"/>
                  </a:lnTo>
                  <a:cubicBezTo>
                    <a:pt x="3739" y="929"/>
                    <a:pt x="4120" y="572"/>
                    <a:pt x="4192" y="119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3800612" y="4370235"/>
              <a:ext cx="217705" cy="48031"/>
            </a:xfrm>
            <a:custGeom>
              <a:avLst/>
              <a:gdLst/>
              <a:ahLst/>
              <a:cxnLst/>
              <a:rect l="l" t="t" r="r" b="b"/>
              <a:pathLst>
                <a:path w="6264" h="1382" extrusionOk="0">
                  <a:moveTo>
                    <a:pt x="310" y="1"/>
                  </a:moveTo>
                  <a:cubicBezTo>
                    <a:pt x="119" y="1"/>
                    <a:pt x="0" y="144"/>
                    <a:pt x="0" y="310"/>
                  </a:cubicBezTo>
                  <a:lnTo>
                    <a:pt x="0" y="1072"/>
                  </a:lnTo>
                  <a:cubicBezTo>
                    <a:pt x="0" y="1263"/>
                    <a:pt x="167" y="1382"/>
                    <a:pt x="310" y="1382"/>
                  </a:cubicBezTo>
                  <a:lnTo>
                    <a:pt x="5954" y="1382"/>
                  </a:lnTo>
                  <a:cubicBezTo>
                    <a:pt x="6144" y="1382"/>
                    <a:pt x="6263" y="1215"/>
                    <a:pt x="6263" y="1072"/>
                  </a:cubicBezTo>
                  <a:lnTo>
                    <a:pt x="6263" y="310"/>
                  </a:lnTo>
                  <a:cubicBezTo>
                    <a:pt x="6263" y="120"/>
                    <a:pt x="6121" y="1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3923089" y="4278378"/>
              <a:ext cx="75349" cy="70379"/>
            </a:xfrm>
            <a:custGeom>
              <a:avLst/>
              <a:gdLst/>
              <a:ahLst/>
              <a:cxnLst/>
              <a:rect l="l" t="t" r="r" b="b"/>
              <a:pathLst>
                <a:path w="2168" h="2025" extrusionOk="0">
                  <a:moveTo>
                    <a:pt x="572" y="0"/>
                  </a:moveTo>
                  <a:lnTo>
                    <a:pt x="1" y="2024"/>
                  </a:lnTo>
                  <a:lnTo>
                    <a:pt x="2168" y="2024"/>
                  </a:lnTo>
                  <a:cubicBezTo>
                    <a:pt x="2120" y="1286"/>
                    <a:pt x="1763" y="619"/>
                    <a:pt x="1120" y="167"/>
                  </a:cubicBezTo>
                  <a:cubicBezTo>
                    <a:pt x="953" y="48"/>
                    <a:pt x="763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3818824" y="4278378"/>
              <a:ext cx="101832" cy="70379"/>
            </a:xfrm>
            <a:custGeom>
              <a:avLst/>
              <a:gdLst/>
              <a:ahLst/>
              <a:cxnLst/>
              <a:rect l="l" t="t" r="r" b="b"/>
              <a:pathLst>
                <a:path w="2930" h="2025" extrusionOk="0">
                  <a:moveTo>
                    <a:pt x="1596" y="0"/>
                  </a:moveTo>
                  <a:cubicBezTo>
                    <a:pt x="1381" y="0"/>
                    <a:pt x="1215" y="48"/>
                    <a:pt x="1024" y="167"/>
                  </a:cubicBezTo>
                  <a:cubicBezTo>
                    <a:pt x="429" y="619"/>
                    <a:pt x="72" y="1286"/>
                    <a:pt x="0" y="2024"/>
                  </a:cubicBezTo>
                  <a:lnTo>
                    <a:pt x="2334" y="20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3920621" y="4225793"/>
              <a:ext cx="94395" cy="52619"/>
            </a:xfrm>
            <a:custGeom>
              <a:avLst/>
              <a:gdLst/>
              <a:ahLst/>
              <a:cxnLst/>
              <a:rect l="l" t="t" r="r" b="b"/>
              <a:pathLst>
                <a:path w="2716" h="1514" extrusionOk="0">
                  <a:moveTo>
                    <a:pt x="2360" y="1"/>
                  </a:moveTo>
                  <a:cubicBezTo>
                    <a:pt x="2328" y="1"/>
                    <a:pt x="2296" y="5"/>
                    <a:pt x="2263" y="13"/>
                  </a:cubicBezTo>
                  <a:lnTo>
                    <a:pt x="429" y="537"/>
                  </a:lnTo>
                  <a:cubicBezTo>
                    <a:pt x="310" y="561"/>
                    <a:pt x="238" y="656"/>
                    <a:pt x="215" y="727"/>
                  </a:cubicBezTo>
                  <a:lnTo>
                    <a:pt x="0" y="1513"/>
                  </a:lnTo>
                  <a:lnTo>
                    <a:pt x="667" y="1513"/>
                  </a:lnTo>
                  <a:lnTo>
                    <a:pt x="786" y="1061"/>
                  </a:lnTo>
                  <a:lnTo>
                    <a:pt x="2453" y="608"/>
                  </a:lnTo>
                  <a:cubicBezTo>
                    <a:pt x="2620" y="584"/>
                    <a:pt x="2715" y="418"/>
                    <a:pt x="2668" y="227"/>
                  </a:cubicBezTo>
                  <a:cubicBezTo>
                    <a:pt x="2628" y="90"/>
                    <a:pt x="2508" y="1"/>
                    <a:pt x="2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59357"/>
              </p:ext>
            </p:extLst>
          </p:nvPr>
        </p:nvGraphicFramePr>
        <p:xfrm>
          <a:off x="1504626" y="1120324"/>
          <a:ext cx="6075979" cy="3407627"/>
        </p:xfrm>
        <a:graphic>
          <a:graphicData uri="http://schemas.openxmlformats.org/drawingml/2006/table">
            <a:tbl>
              <a:tblPr firstRow="1" firstCol="1" bandRow="1">
                <a:tableStyleId>{C85C3DC0-4412-4039-9AC4-D9EE0E8A9DB0}</a:tableStyleId>
              </a:tblPr>
              <a:tblGrid>
                <a:gridCol w="1842259"/>
                <a:gridCol w="4233720"/>
              </a:tblGrid>
              <a:tr h="2226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Atribut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Keterangan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0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Age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Usia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2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Sex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Gender/jenis kelamin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2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ChestPain Type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Jenis nyeri dada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2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RestingBP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Tekanan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darah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istirahat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diambil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setelah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duduk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sekitar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kurang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dari</a:t>
                      </a:r>
                      <a:r>
                        <a:rPr lang="en-US" sz="900" dirty="0">
                          <a:effectLst/>
                        </a:rPr>
                        <a:t> 10 </a:t>
                      </a:r>
                      <a:r>
                        <a:rPr lang="en-US" sz="900" dirty="0" err="1">
                          <a:effectLst/>
                        </a:rPr>
                        <a:t>menit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0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Cholesterol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Produksi lemak oleh berbagai sel dalam tubuh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89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FastingBS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Mengukur gula darah setelah puasa selama 8 jam, sering disebut sebagai pemeriksaan gula darah puasa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89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RestingECG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Pemeriksaaan EKG yang dilakukan pada saat pasien dalam kondisi istirahat (dalam kondisi berbaring)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2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MaxHR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Detak jantung maximal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0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ExerciseAngina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Aktifitas olahraga akibat nyeri dada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2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Oldpeak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Penurunan ST akibat olahraga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2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ST_Slope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Slope dari puncak ST setelah berolahraga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20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HeartDisease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Penyakit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jantung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52" marR="52852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129;p27"/>
          <p:cNvSpPr txBox="1">
            <a:spLocks/>
          </p:cNvSpPr>
          <p:nvPr/>
        </p:nvSpPr>
        <p:spPr>
          <a:xfrm>
            <a:off x="1523252" y="692713"/>
            <a:ext cx="20013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/>
              <a:t>Penjelasan</a:t>
            </a:r>
            <a:r>
              <a:rPr lang="en-US" dirty="0"/>
              <a:t> </a:t>
            </a:r>
            <a:r>
              <a:rPr lang="en-US" dirty="0" err="1" smtClean="0"/>
              <a:t>atribut</a:t>
            </a: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00419" y="205816"/>
            <a:ext cx="7713900" cy="350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</a:t>
            </a:r>
            <a:endParaRPr dirty="0"/>
          </a:p>
        </p:txBody>
      </p:sp>
      <p:sp>
        <p:nvSpPr>
          <p:cNvPr id="419" name="Google Shape;419;p39"/>
          <p:cNvSpPr/>
          <p:nvPr/>
        </p:nvSpPr>
        <p:spPr>
          <a:xfrm>
            <a:off x="2959325" y="4487800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39"/>
          <p:cNvPicPr preferRelativeResize="0"/>
          <p:nvPr/>
        </p:nvPicPr>
        <p:blipFill rotWithShape="1">
          <a:blip r:embed="rId4">
            <a:alphaModFix/>
          </a:blip>
          <a:srcRect l="5563" t="5563" r="5555" b="5555"/>
          <a:stretch/>
        </p:blipFill>
        <p:spPr>
          <a:xfrm rot="-4075452">
            <a:off x="7023571" y="2142750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25" y="3383400"/>
            <a:ext cx="1532167" cy="15801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67639"/>
              </p:ext>
            </p:extLst>
          </p:nvPr>
        </p:nvGraphicFramePr>
        <p:xfrm>
          <a:off x="380391" y="950974"/>
          <a:ext cx="8492947" cy="3778214"/>
        </p:xfrm>
        <a:graphic>
          <a:graphicData uri="http://schemas.openxmlformats.org/drawingml/2006/table">
            <a:tbl>
              <a:tblPr firstRow="1" firstCol="1" bandRow="1">
                <a:tableStyleId>{C85C3DC0-4412-4039-9AC4-D9EE0E8A9DB0}</a:tableStyleId>
              </a:tblPr>
              <a:tblGrid>
                <a:gridCol w="276386"/>
                <a:gridCol w="530640"/>
                <a:gridCol w="530640"/>
                <a:gridCol w="896096"/>
                <a:gridCol w="646163"/>
                <a:gridCol w="722275"/>
                <a:gridCol w="625648"/>
                <a:gridCol w="722275"/>
                <a:gridCol w="531180"/>
                <a:gridCol w="911752"/>
                <a:gridCol w="558712"/>
                <a:gridCol w="724436"/>
                <a:gridCol w="816744"/>
              </a:tblGrid>
              <a:tr h="34347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Age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Sex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ChestPainType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RestingBP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Cholesterol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FastingBS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RestingECG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MaxHR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ExerciseAngina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Oldpeak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ST_Slope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HeartDisease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289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Flat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Flat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1,5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1,5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Flat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434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Normal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62" marR="52962" marT="0" marB="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742883" y="662213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err="1" smtClean="0">
                <a:solidFill>
                  <a:srgbClr val="C00000"/>
                </a:solidFill>
              </a:rPr>
              <a:t>Contoh</a:t>
            </a:r>
            <a:r>
              <a:rPr lang="en-US" dirty="0" smtClean="0">
                <a:solidFill>
                  <a:srgbClr val="C00000"/>
                </a:solidFill>
              </a:rPr>
              <a:t> Data </a:t>
            </a:r>
            <a:r>
              <a:rPr lang="en-US" dirty="0" err="1" smtClean="0">
                <a:solidFill>
                  <a:srgbClr val="C00000"/>
                </a:solidFill>
              </a:rPr>
              <a:t>Awal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2908100" y="277715"/>
            <a:ext cx="3327600" cy="63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DESAIN ALAT UJI</a:t>
            </a:r>
            <a:endParaRPr sz="3000" dirty="0"/>
          </a:p>
        </p:txBody>
      </p:sp>
      <p:sp>
        <p:nvSpPr>
          <p:cNvPr id="217" name="Google Shape;217;p31"/>
          <p:cNvSpPr/>
          <p:nvPr/>
        </p:nvSpPr>
        <p:spPr>
          <a:xfrm rot="21043343">
            <a:off x="4368996" y="4720822"/>
            <a:ext cx="1292272" cy="241351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l="5500" t="5500" r="5491" b="5491"/>
          <a:stretch/>
        </p:blipFill>
        <p:spPr>
          <a:xfrm>
            <a:off x="1186998" y="3140368"/>
            <a:ext cx="1549462" cy="155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l="5149" t="8485" r="5140" b="8485"/>
          <a:stretch/>
        </p:blipFill>
        <p:spPr>
          <a:xfrm flipH="1">
            <a:off x="6047237" y="3275550"/>
            <a:ext cx="1894450" cy="13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5">
            <a:alphaModFix/>
          </a:blip>
          <a:srcRect l="5563" t="5563" r="5555" b="5555"/>
          <a:stretch/>
        </p:blipFill>
        <p:spPr>
          <a:xfrm rot="-4075452">
            <a:off x="7028434" y="1963925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375" y="525675"/>
            <a:ext cx="1532167" cy="15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7">
            <a:alphaModFix/>
          </a:blip>
          <a:srcRect l="9743" t="6101" r="9735" b="6101"/>
          <a:stretch/>
        </p:blipFill>
        <p:spPr>
          <a:xfrm rot="988170">
            <a:off x="688309" y="1459481"/>
            <a:ext cx="1317153" cy="15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8">
            <a:alphaModFix/>
          </a:blip>
          <a:srcRect l="13883" t="5752" r="13883" b="5752"/>
          <a:stretch/>
        </p:blipFill>
        <p:spPr>
          <a:xfrm>
            <a:off x="1663352" y="456476"/>
            <a:ext cx="1244749" cy="182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34" y="934750"/>
            <a:ext cx="3502703" cy="376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/>
          </a:p>
        </p:txBody>
      </p:sp>
      <p:grpSp>
        <p:nvGrpSpPr>
          <p:cNvPr id="427" name="Google Shape;427;p40"/>
          <p:cNvGrpSpPr/>
          <p:nvPr/>
        </p:nvGrpSpPr>
        <p:grpSpPr>
          <a:xfrm>
            <a:off x="2624828" y="1103655"/>
            <a:ext cx="3880550" cy="2067691"/>
            <a:chOff x="233350" y="949250"/>
            <a:chExt cx="7137300" cy="3802300"/>
          </a:xfrm>
        </p:grpSpPr>
        <p:sp>
          <p:nvSpPr>
            <p:cNvPr id="428" name="Google Shape;428;p4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40"/>
          <p:cNvSpPr txBox="1"/>
          <p:nvPr/>
        </p:nvSpPr>
        <p:spPr>
          <a:xfrm>
            <a:off x="497170" y="1013660"/>
            <a:ext cx="1733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D</a:t>
            </a:r>
            <a:r>
              <a:rPr lang="en" sz="25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ata Cleaning</a:t>
            </a:r>
            <a:endParaRPr sz="25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489231" y="1391064"/>
            <a:ext cx="1925309" cy="104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 err="1"/>
              <a:t>Pencarian</a:t>
            </a:r>
            <a:r>
              <a:rPr lang="en-US" sz="1200" dirty="0"/>
              <a:t> </a:t>
            </a:r>
            <a:r>
              <a:rPr lang="en-US" sz="1200" i="1" dirty="0"/>
              <a:t>missing </a:t>
            </a:r>
            <a:r>
              <a:rPr lang="en-US" sz="1200" i="1" dirty="0" smtClean="0"/>
              <a:t>value </a:t>
            </a:r>
            <a:r>
              <a:rPr lang="en-US" sz="1200" i="1" dirty="0" err="1" smtClean="0"/>
              <a:t>dan</a:t>
            </a:r>
            <a:r>
              <a:rPr lang="en-US" sz="1200" i="1" dirty="0" smtClean="0"/>
              <a:t> outlier</a:t>
            </a:r>
            <a:r>
              <a:rPr lang="en-US" sz="1200" dirty="0" smtClean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penelitian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 smtClean="0"/>
              <a:t>menggunakan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bantuan</a:t>
            </a:r>
            <a:r>
              <a:rPr lang="en-US" sz="1200" dirty="0" smtClean="0"/>
              <a:t> </a:t>
            </a:r>
            <a:r>
              <a:rPr lang="en-US" sz="1200" i="1" dirty="0" smtClean="0"/>
              <a:t>Microsoft Excel</a:t>
            </a:r>
            <a:r>
              <a:rPr lang="en-US" sz="1200" dirty="0"/>
              <a:t>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40"/>
          <p:cNvSpPr txBox="1"/>
          <p:nvPr/>
        </p:nvSpPr>
        <p:spPr>
          <a:xfrm>
            <a:off x="6620530" y="1581812"/>
            <a:ext cx="2193871" cy="164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 err="1"/>
              <a:t>Tahap</a:t>
            </a:r>
            <a:r>
              <a:rPr lang="en-US" sz="1200" dirty="0"/>
              <a:t> </a:t>
            </a:r>
            <a:r>
              <a:rPr lang="en-US" sz="1200" dirty="0" err="1"/>
              <a:t>seleksi</a:t>
            </a:r>
            <a:r>
              <a:rPr lang="en-US" sz="1200" dirty="0"/>
              <a:t> data </a:t>
            </a:r>
            <a:r>
              <a:rPr lang="en-US" sz="1200" dirty="0" err="1" smtClean="0"/>
              <a:t>menggunakan</a:t>
            </a:r>
            <a:r>
              <a:rPr lang="en-US" sz="1200" dirty="0" smtClean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i="1" dirty="0"/>
              <a:t>information gain</a:t>
            </a:r>
            <a:r>
              <a:rPr lang="en-US" sz="1200" dirty="0"/>
              <a:t>.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data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yang </a:t>
            </a:r>
            <a:r>
              <a:rPr lang="en-US" sz="1200" dirty="0" err="1"/>
              <a:t>relevan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proses </a:t>
            </a:r>
            <a:r>
              <a:rPr lang="en-US" sz="1200" dirty="0" err="1"/>
              <a:t>seleksi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i="1" dirty="0" err="1"/>
              <a:t>Waikoto</a:t>
            </a:r>
            <a:r>
              <a:rPr lang="en-US" sz="1200" i="1" dirty="0"/>
              <a:t> Environment for Knowledge Analysis </a:t>
            </a:r>
            <a:r>
              <a:rPr lang="en-US" sz="1200" dirty="0"/>
              <a:t>(WEKA</a:t>
            </a:r>
            <a:r>
              <a:rPr lang="en-US" sz="1200" dirty="0" smtClean="0"/>
              <a:t>).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818361" y="3456106"/>
            <a:ext cx="2217215" cy="98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Proses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transformasi</a:t>
            </a:r>
            <a:r>
              <a:rPr lang="en-US" sz="1200" dirty="0"/>
              <a:t> data </a:t>
            </a:r>
            <a:r>
              <a:rPr lang="en-US" sz="1200" i="1" dirty="0"/>
              <a:t>sex </a:t>
            </a:r>
            <a:r>
              <a:rPr lang="en-US" sz="1200" dirty="0" err="1"/>
              <a:t>kedalam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numerik</a:t>
            </a:r>
            <a:r>
              <a:rPr lang="en-US" sz="1200" dirty="0"/>
              <a:t>.</a:t>
            </a:r>
          </a:p>
          <a:p>
            <a:r>
              <a:rPr lang="en-US" sz="1200" dirty="0"/>
              <a:t>M (Male)	</a:t>
            </a:r>
            <a:r>
              <a:rPr lang="en-US" sz="1200" dirty="0" smtClean="0"/>
              <a:t>: </a:t>
            </a:r>
            <a:r>
              <a:rPr lang="en-US" sz="1200" dirty="0"/>
              <a:t>1</a:t>
            </a:r>
          </a:p>
          <a:p>
            <a:r>
              <a:rPr lang="en-US" sz="1200" dirty="0"/>
              <a:t>F (Female)	: 2</a:t>
            </a:r>
          </a:p>
        </p:txBody>
      </p:sp>
      <p:sp>
        <p:nvSpPr>
          <p:cNvPr id="484" name="Google Shape;484;p40"/>
          <p:cNvSpPr txBox="1"/>
          <p:nvPr/>
        </p:nvSpPr>
        <p:spPr>
          <a:xfrm>
            <a:off x="6568876" y="1147866"/>
            <a:ext cx="1733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Data Selection</a:t>
            </a:r>
            <a:endParaRPr sz="25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1704364" y="2896306"/>
            <a:ext cx="1610624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D</a:t>
            </a:r>
            <a:r>
              <a:rPr lang="en" sz="20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ata Transformation</a:t>
            </a:r>
            <a:endParaRPr sz="20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grpSp>
        <p:nvGrpSpPr>
          <p:cNvPr id="493" name="Google Shape;493;p40"/>
          <p:cNvGrpSpPr/>
          <p:nvPr/>
        </p:nvGrpSpPr>
        <p:grpSpPr>
          <a:xfrm>
            <a:off x="4449680" y="1430326"/>
            <a:ext cx="372261" cy="482671"/>
            <a:chOff x="5691575" y="3061603"/>
            <a:chExt cx="302160" cy="391747"/>
          </a:xfrm>
        </p:grpSpPr>
        <p:grpSp>
          <p:nvGrpSpPr>
            <p:cNvPr id="494" name="Google Shape;494;p40"/>
            <p:cNvGrpSpPr/>
            <p:nvPr/>
          </p:nvGrpSpPr>
          <p:grpSpPr>
            <a:xfrm>
              <a:off x="5691575" y="3061603"/>
              <a:ext cx="302160" cy="366700"/>
              <a:chOff x="3717825" y="3569114"/>
              <a:chExt cx="302160" cy="366700"/>
            </a:xfrm>
          </p:grpSpPr>
          <p:sp>
            <p:nvSpPr>
              <p:cNvPr id="495" name="Google Shape;495;p40"/>
              <p:cNvSpPr/>
              <p:nvPr/>
            </p:nvSpPr>
            <p:spPr>
              <a:xfrm>
                <a:off x="3846106" y="3695761"/>
                <a:ext cx="43930" cy="43061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39" extrusionOk="0">
                    <a:moveTo>
                      <a:pt x="644" y="0"/>
                    </a:moveTo>
                    <a:cubicBezTo>
                      <a:pt x="311" y="0"/>
                      <a:pt x="1" y="262"/>
                      <a:pt x="1" y="619"/>
                    </a:cubicBezTo>
                    <a:cubicBezTo>
                      <a:pt x="1" y="953"/>
                      <a:pt x="263" y="1238"/>
                      <a:pt x="644" y="1238"/>
                    </a:cubicBezTo>
                    <a:cubicBezTo>
                      <a:pt x="954" y="1238"/>
                      <a:pt x="1263" y="976"/>
                      <a:pt x="1263" y="619"/>
                    </a:cubicBezTo>
                    <a:cubicBezTo>
                      <a:pt x="1239" y="262"/>
                      <a:pt x="954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>
                <a:off x="3717825" y="3569114"/>
                <a:ext cx="302160" cy="366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0551" extrusionOk="0">
                    <a:moveTo>
                      <a:pt x="4287" y="1644"/>
                    </a:moveTo>
                    <a:cubicBezTo>
                      <a:pt x="4454" y="1644"/>
                      <a:pt x="4597" y="1787"/>
                      <a:pt x="4597" y="1929"/>
                    </a:cubicBezTo>
                    <a:lnTo>
                      <a:pt x="4597" y="2287"/>
                    </a:lnTo>
                    <a:cubicBezTo>
                      <a:pt x="4597" y="2477"/>
                      <a:pt x="4454" y="2596"/>
                      <a:pt x="4287" y="2596"/>
                    </a:cubicBezTo>
                    <a:cubicBezTo>
                      <a:pt x="4144" y="2596"/>
                      <a:pt x="4002" y="2453"/>
                      <a:pt x="4002" y="2287"/>
                    </a:cubicBezTo>
                    <a:lnTo>
                      <a:pt x="4002" y="1929"/>
                    </a:lnTo>
                    <a:cubicBezTo>
                      <a:pt x="4002" y="1763"/>
                      <a:pt x="4144" y="1644"/>
                      <a:pt x="4287" y="1644"/>
                    </a:cubicBezTo>
                    <a:close/>
                    <a:moveTo>
                      <a:pt x="2680" y="2293"/>
                    </a:moveTo>
                    <a:cubicBezTo>
                      <a:pt x="2763" y="2293"/>
                      <a:pt x="2847" y="2322"/>
                      <a:pt x="2906" y="2382"/>
                    </a:cubicBezTo>
                    <a:lnTo>
                      <a:pt x="3168" y="2644"/>
                    </a:lnTo>
                    <a:cubicBezTo>
                      <a:pt x="3287" y="2763"/>
                      <a:pt x="3287" y="2977"/>
                      <a:pt x="3168" y="3096"/>
                    </a:cubicBezTo>
                    <a:cubicBezTo>
                      <a:pt x="3097" y="3168"/>
                      <a:pt x="3025" y="3192"/>
                      <a:pt x="2954" y="3192"/>
                    </a:cubicBezTo>
                    <a:cubicBezTo>
                      <a:pt x="2858" y="3192"/>
                      <a:pt x="2811" y="3168"/>
                      <a:pt x="2739" y="3096"/>
                    </a:cubicBezTo>
                    <a:lnTo>
                      <a:pt x="2477" y="2834"/>
                    </a:lnTo>
                    <a:cubicBezTo>
                      <a:pt x="2335" y="2715"/>
                      <a:pt x="2335" y="2501"/>
                      <a:pt x="2454" y="2382"/>
                    </a:cubicBezTo>
                    <a:cubicBezTo>
                      <a:pt x="2513" y="2322"/>
                      <a:pt x="2597" y="2293"/>
                      <a:pt x="2680" y="2293"/>
                    </a:cubicBezTo>
                    <a:close/>
                    <a:moveTo>
                      <a:pt x="5978" y="2293"/>
                    </a:moveTo>
                    <a:cubicBezTo>
                      <a:pt x="6056" y="2293"/>
                      <a:pt x="6133" y="2322"/>
                      <a:pt x="6193" y="2382"/>
                    </a:cubicBezTo>
                    <a:cubicBezTo>
                      <a:pt x="6312" y="2501"/>
                      <a:pt x="6312" y="2715"/>
                      <a:pt x="6193" y="2834"/>
                    </a:cubicBezTo>
                    <a:lnTo>
                      <a:pt x="5931" y="3096"/>
                    </a:lnTo>
                    <a:cubicBezTo>
                      <a:pt x="5883" y="3168"/>
                      <a:pt x="5788" y="3192"/>
                      <a:pt x="5716" y="3192"/>
                    </a:cubicBezTo>
                    <a:cubicBezTo>
                      <a:pt x="5645" y="3192"/>
                      <a:pt x="5573" y="3168"/>
                      <a:pt x="5526" y="3096"/>
                    </a:cubicBezTo>
                    <a:cubicBezTo>
                      <a:pt x="5359" y="2977"/>
                      <a:pt x="5359" y="2763"/>
                      <a:pt x="5478" y="2644"/>
                    </a:cubicBezTo>
                    <a:lnTo>
                      <a:pt x="5764" y="2382"/>
                    </a:lnTo>
                    <a:cubicBezTo>
                      <a:pt x="5823" y="2322"/>
                      <a:pt x="5901" y="2293"/>
                      <a:pt x="5978" y="2293"/>
                    </a:cubicBezTo>
                    <a:close/>
                    <a:moveTo>
                      <a:pt x="2335" y="3954"/>
                    </a:moveTo>
                    <a:cubicBezTo>
                      <a:pt x="2501" y="3954"/>
                      <a:pt x="2620" y="4120"/>
                      <a:pt x="2620" y="4263"/>
                    </a:cubicBezTo>
                    <a:cubicBezTo>
                      <a:pt x="2620" y="4430"/>
                      <a:pt x="2477" y="4549"/>
                      <a:pt x="2335" y="4549"/>
                    </a:cubicBezTo>
                    <a:lnTo>
                      <a:pt x="1977" y="4549"/>
                    </a:lnTo>
                    <a:cubicBezTo>
                      <a:pt x="1834" y="4549"/>
                      <a:pt x="1668" y="4430"/>
                      <a:pt x="1668" y="4263"/>
                    </a:cubicBezTo>
                    <a:cubicBezTo>
                      <a:pt x="1668" y="4073"/>
                      <a:pt x="1834" y="3954"/>
                      <a:pt x="1977" y="3954"/>
                    </a:cubicBezTo>
                    <a:close/>
                    <a:moveTo>
                      <a:pt x="6645" y="3954"/>
                    </a:moveTo>
                    <a:cubicBezTo>
                      <a:pt x="6836" y="3954"/>
                      <a:pt x="6955" y="4120"/>
                      <a:pt x="6955" y="4263"/>
                    </a:cubicBezTo>
                    <a:cubicBezTo>
                      <a:pt x="6955" y="4430"/>
                      <a:pt x="6788" y="4549"/>
                      <a:pt x="6645" y="4549"/>
                    </a:cubicBezTo>
                    <a:lnTo>
                      <a:pt x="6288" y="4549"/>
                    </a:lnTo>
                    <a:cubicBezTo>
                      <a:pt x="6121" y="4549"/>
                      <a:pt x="6002" y="4406"/>
                      <a:pt x="6002" y="4263"/>
                    </a:cubicBezTo>
                    <a:cubicBezTo>
                      <a:pt x="6002" y="4073"/>
                      <a:pt x="6145" y="3954"/>
                      <a:pt x="6288" y="3954"/>
                    </a:cubicBezTo>
                    <a:close/>
                    <a:moveTo>
                      <a:pt x="4335" y="2977"/>
                    </a:moveTo>
                    <a:cubicBezTo>
                      <a:pt x="5002" y="2977"/>
                      <a:pt x="5573" y="3549"/>
                      <a:pt x="5573" y="4239"/>
                    </a:cubicBezTo>
                    <a:cubicBezTo>
                      <a:pt x="5550" y="4954"/>
                      <a:pt x="5002" y="5478"/>
                      <a:pt x="4335" y="5478"/>
                    </a:cubicBezTo>
                    <a:cubicBezTo>
                      <a:pt x="3644" y="5478"/>
                      <a:pt x="3073" y="4906"/>
                      <a:pt x="3073" y="4239"/>
                    </a:cubicBezTo>
                    <a:cubicBezTo>
                      <a:pt x="3073" y="3549"/>
                      <a:pt x="3644" y="2977"/>
                      <a:pt x="4335" y="2977"/>
                    </a:cubicBezTo>
                    <a:close/>
                    <a:moveTo>
                      <a:pt x="2966" y="5293"/>
                    </a:moveTo>
                    <a:cubicBezTo>
                      <a:pt x="3049" y="5293"/>
                      <a:pt x="3132" y="5323"/>
                      <a:pt x="3192" y="5382"/>
                    </a:cubicBezTo>
                    <a:cubicBezTo>
                      <a:pt x="3287" y="5549"/>
                      <a:pt x="3287" y="5716"/>
                      <a:pt x="3168" y="5835"/>
                    </a:cubicBezTo>
                    <a:lnTo>
                      <a:pt x="2906" y="6097"/>
                    </a:lnTo>
                    <a:cubicBezTo>
                      <a:pt x="2835" y="6168"/>
                      <a:pt x="2739" y="6192"/>
                      <a:pt x="2692" y="6192"/>
                    </a:cubicBezTo>
                    <a:cubicBezTo>
                      <a:pt x="2597" y="6192"/>
                      <a:pt x="2549" y="6168"/>
                      <a:pt x="2477" y="6097"/>
                    </a:cubicBezTo>
                    <a:cubicBezTo>
                      <a:pt x="2358" y="5978"/>
                      <a:pt x="2358" y="5764"/>
                      <a:pt x="2477" y="5668"/>
                    </a:cubicBezTo>
                    <a:lnTo>
                      <a:pt x="2739" y="5382"/>
                    </a:lnTo>
                    <a:cubicBezTo>
                      <a:pt x="2799" y="5323"/>
                      <a:pt x="2882" y="5293"/>
                      <a:pt x="2966" y="5293"/>
                    </a:cubicBezTo>
                    <a:close/>
                    <a:moveTo>
                      <a:pt x="5704" y="5293"/>
                    </a:moveTo>
                    <a:cubicBezTo>
                      <a:pt x="5788" y="5293"/>
                      <a:pt x="5871" y="5323"/>
                      <a:pt x="5931" y="5382"/>
                    </a:cubicBezTo>
                    <a:lnTo>
                      <a:pt x="6193" y="5668"/>
                    </a:lnTo>
                    <a:cubicBezTo>
                      <a:pt x="6288" y="5811"/>
                      <a:pt x="6288" y="5978"/>
                      <a:pt x="6169" y="6097"/>
                    </a:cubicBezTo>
                    <a:cubicBezTo>
                      <a:pt x="6121" y="6168"/>
                      <a:pt x="6026" y="6192"/>
                      <a:pt x="5954" y="6192"/>
                    </a:cubicBezTo>
                    <a:cubicBezTo>
                      <a:pt x="5907" y="6192"/>
                      <a:pt x="5811" y="6168"/>
                      <a:pt x="5764" y="6097"/>
                    </a:cubicBezTo>
                    <a:lnTo>
                      <a:pt x="5478" y="5835"/>
                    </a:lnTo>
                    <a:cubicBezTo>
                      <a:pt x="5359" y="5716"/>
                      <a:pt x="5359" y="5502"/>
                      <a:pt x="5478" y="5382"/>
                    </a:cubicBezTo>
                    <a:cubicBezTo>
                      <a:pt x="5538" y="5323"/>
                      <a:pt x="5621" y="5293"/>
                      <a:pt x="5704" y="5293"/>
                    </a:cubicBezTo>
                    <a:close/>
                    <a:moveTo>
                      <a:pt x="4335" y="5930"/>
                    </a:moveTo>
                    <a:cubicBezTo>
                      <a:pt x="4478" y="5930"/>
                      <a:pt x="4621" y="6073"/>
                      <a:pt x="4621" y="6216"/>
                    </a:cubicBezTo>
                    <a:lnTo>
                      <a:pt x="4621" y="6573"/>
                    </a:lnTo>
                    <a:cubicBezTo>
                      <a:pt x="4621" y="6764"/>
                      <a:pt x="4478" y="6883"/>
                      <a:pt x="4335" y="6883"/>
                    </a:cubicBezTo>
                    <a:cubicBezTo>
                      <a:pt x="4168" y="6883"/>
                      <a:pt x="4025" y="6740"/>
                      <a:pt x="4025" y="6573"/>
                    </a:cubicBezTo>
                    <a:lnTo>
                      <a:pt x="4025" y="6216"/>
                    </a:lnTo>
                    <a:cubicBezTo>
                      <a:pt x="4025" y="6049"/>
                      <a:pt x="4168" y="5930"/>
                      <a:pt x="4335" y="5930"/>
                    </a:cubicBezTo>
                    <a:close/>
                    <a:moveTo>
                      <a:pt x="4335" y="0"/>
                    </a:moveTo>
                    <a:cubicBezTo>
                      <a:pt x="1954" y="0"/>
                      <a:pt x="1" y="1929"/>
                      <a:pt x="1" y="4311"/>
                    </a:cubicBezTo>
                    <a:cubicBezTo>
                      <a:pt x="1" y="5216"/>
                      <a:pt x="263" y="6097"/>
                      <a:pt x="810" y="6811"/>
                    </a:cubicBezTo>
                    <a:cubicBezTo>
                      <a:pt x="1311" y="7502"/>
                      <a:pt x="1977" y="8050"/>
                      <a:pt x="2787" y="8335"/>
                    </a:cubicBezTo>
                    <a:lnTo>
                      <a:pt x="4097" y="10383"/>
                    </a:lnTo>
                    <a:cubicBezTo>
                      <a:pt x="4144" y="10479"/>
                      <a:pt x="4240" y="10550"/>
                      <a:pt x="4359" y="10550"/>
                    </a:cubicBezTo>
                    <a:cubicBezTo>
                      <a:pt x="4478" y="10550"/>
                      <a:pt x="4549" y="10479"/>
                      <a:pt x="4621" y="10383"/>
                    </a:cubicBezTo>
                    <a:lnTo>
                      <a:pt x="5931" y="8335"/>
                    </a:lnTo>
                    <a:cubicBezTo>
                      <a:pt x="6693" y="8050"/>
                      <a:pt x="7383" y="7502"/>
                      <a:pt x="7883" y="6811"/>
                    </a:cubicBezTo>
                    <a:cubicBezTo>
                      <a:pt x="8431" y="6073"/>
                      <a:pt x="8693" y="5216"/>
                      <a:pt x="8693" y="4311"/>
                    </a:cubicBezTo>
                    <a:cubicBezTo>
                      <a:pt x="8645" y="1929"/>
                      <a:pt x="6716" y="0"/>
                      <a:pt x="4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497;p40"/>
            <p:cNvSpPr/>
            <p:nvPr/>
          </p:nvSpPr>
          <p:spPr>
            <a:xfrm>
              <a:off x="5804575" y="33771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0"/>
          <p:cNvGrpSpPr/>
          <p:nvPr/>
        </p:nvGrpSpPr>
        <p:grpSpPr>
          <a:xfrm>
            <a:off x="5257355" y="1297197"/>
            <a:ext cx="372261" cy="482632"/>
            <a:chOff x="5691575" y="3061603"/>
            <a:chExt cx="302160" cy="391747"/>
          </a:xfrm>
        </p:grpSpPr>
        <p:grpSp>
          <p:nvGrpSpPr>
            <p:cNvPr id="499" name="Google Shape;499;p40"/>
            <p:cNvGrpSpPr/>
            <p:nvPr/>
          </p:nvGrpSpPr>
          <p:grpSpPr>
            <a:xfrm>
              <a:off x="5691575" y="3061603"/>
              <a:ext cx="302160" cy="366700"/>
              <a:chOff x="3717825" y="3569114"/>
              <a:chExt cx="302160" cy="366700"/>
            </a:xfrm>
          </p:grpSpPr>
          <p:sp>
            <p:nvSpPr>
              <p:cNvPr id="500" name="Google Shape;500;p40"/>
              <p:cNvSpPr/>
              <p:nvPr/>
            </p:nvSpPr>
            <p:spPr>
              <a:xfrm>
                <a:off x="3846106" y="3695761"/>
                <a:ext cx="43930" cy="43061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39" extrusionOk="0">
                    <a:moveTo>
                      <a:pt x="644" y="0"/>
                    </a:moveTo>
                    <a:cubicBezTo>
                      <a:pt x="311" y="0"/>
                      <a:pt x="1" y="262"/>
                      <a:pt x="1" y="619"/>
                    </a:cubicBezTo>
                    <a:cubicBezTo>
                      <a:pt x="1" y="953"/>
                      <a:pt x="263" y="1238"/>
                      <a:pt x="644" y="1238"/>
                    </a:cubicBezTo>
                    <a:cubicBezTo>
                      <a:pt x="954" y="1238"/>
                      <a:pt x="1263" y="976"/>
                      <a:pt x="1263" y="619"/>
                    </a:cubicBezTo>
                    <a:cubicBezTo>
                      <a:pt x="1239" y="262"/>
                      <a:pt x="954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3717825" y="3569114"/>
                <a:ext cx="302160" cy="366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0551" extrusionOk="0">
                    <a:moveTo>
                      <a:pt x="4287" y="1644"/>
                    </a:moveTo>
                    <a:cubicBezTo>
                      <a:pt x="4454" y="1644"/>
                      <a:pt x="4597" y="1787"/>
                      <a:pt x="4597" y="1929"/>
                    </a:cubicBezTo>
                    <a:lnTo>
                      <a:pt x="4597" y="2287"/>
                    </a:lnTo>
                    <a:cubicBezTo>
                      <a:pt x="4597" y="2477"/>
                      <a:pt x="4454" y="2596"/>
                      <a:pt x="4287" y="2596"/>
                    </a:cubicBezTo>
                    <a:cubicBezTo>
                      <a:pt x="4144" y="2596"/>
                      <a:pt x="4002" y="2453"/>
                      <a:pt x="4002" y="2287"/>
                    </a:cubicBezTo>
                    <a:lnTo>
                      <a:pt x="4002" y="1929"/>
                    </a:lnTo>
                    <a:cubicBezTo>
                      <a:pt x="4002" y="1763"/>
                      <a:pt x="4144" y="1644"/>
                      <a:pt x="4287" y="1644"/>
                    </a:cubicBezTo>
                    <a:close/>
                    <a:moveTo>
                      <a:pt x="2680" y="2293"/>
                    </a:moveTo>
                    <a:cubicBezTo>
                      <a:pt x="2763" y="2293"/>
                      <a:pt x="2847" y="2322"/>
                      <a:pt x="2906" y="2382"/>
                    </a:cubicBezTo>
                    <a:lnTo>
                      <a:pt x="3168" y="2644"/>
                    </a:lnTo>
                    <a:cubicBezTo>
                      <a:pt x="3287" y="2763"/>
                      <a:pt x="3287" y="2977"/>
                      <a:pt x="3168" y="3096"/>
                    </a:cubicBezTo>
                    <a:cubicBezTo>
                      <a:pt x="3097" y="3168"/>
                      <a:pt x="3025" y="3192"/>
                      <a:pt x="2954" y="3192"/>
                    </a:cubicBezTo>
                    <a:cubicBezTo>
                      <a:pt x="2858" y="3192"/>
                      <a:pt x="2811" y="3168"/>
                      <a:pt x="2739" y="3096"/>
                    </a:cubicBezTo>
                    <a:lnTo>
                      <a:pt x="2477" y="2834"/>
                    </a:lnTo>
                    <a:cubicBezTo>
                      <a:pt x="2335" y="2715"/>
                      <a:pt x="2335" y="2501"/>
                      <a:pt x="2454" y="2382"/>
                    </a:cubicBezTo>
                    <a:cubicBezTo>
                      <a:pt x="2513" y="2322"/>
                      <a:pt x="2597" y="2293"/>
                      <a:pt x="2680" y="2293"/>
                    </a:cubicBezTo>
                    <a:close/>
                    <a:moveTo>
                      <a:pt x="5978" y="2293"/>
                    </a:moveTo>
                    <a:cubicBezTo>
                      <a:pt x="6056" y="2293"/>
                      <a:pt x="6133" y="2322"/>
                      <a:pt x="6193" y="2382"/>
                    </a:cubicBezTo>
                    <a:cubicBezTo>
                      <a:pt x="6312" y="2501"/>
                      <a:pt x="6312" y="2715"/>
                      <a:pt x="6193" y="2834"/>
                    </a:cubicBezTo>
                    <a:lnTo>
                      <a:pt x="5931" y="3096"/>
                    </a:lnTo>
                    <a:cubicBezTo>
                      <a:pt x="5883" y="3168"/>
                      <a:pt x="5788" y="3192"/>
                      <a:pt x="5716" y="3192"/>
                    </a:cubicBezTo>
                    <a:cubicBezTo>
                      <a:pt x="5645" y="3192"/>
                      <a:pt x="5573" y="3168"/>
                      <a:pt x="5526" y="3096"/>
                    </a:cubicBezTo>
                    <a:cubicBezTo>
                      <a:pt x="5359" y="2977"/>
                      <a:pt x="5359" y="2763"/>
                      <a:pt x="5478" y="2644"/>
                    </a:cubicBezTo>
                    <a:lnTo>
                      <a:pt x="5764" y="2382"/>
                    </a:lnTo>
                    <a:cubicBezTo>
                      <a:pt x="5823" y="2322"/>
                      <a:pt x="5901" y="2293"/>
                      <a:pt x="5978" y="2293"/>
                    </a:cubicBezTo>
                    <a:close/>
                    <a:moveTo>
                      <a:pt x="2335" y="3954"/>
                    </a:moveTo>
                    <a:cubicBezTo>
                      <a:pt x="2501" y="3954"/>
                      <a:pt x="2620" y="4120"/>
                      <a:pt x="2620" y="4263"/>
                    </a:cubicBezTo>
                    <a:cubicBezTo>
                      <a:pt x="2620" y="4430"/>
                      <a:pt x="2477" y="4549"/>
                      <a:pt x="2335" y="4549"/>
                    </a:cubicBezTo>
                    <a:lnTo>
                      <a:pt x="1977" y="4549"/>
                    </a:lnTo>
                    <a:cubicBezTo>
                      <a:pt x="1834" y="4549"/>
                      <a:pt x="1668" y="4430"/>
                      <a:pt x="1668" y="4263"/>
                    </a:cubicBezTo>
                    <a:cubicBezTo>
                      <a:pt x="1668" y="4073"/>
                      <a:pt x="1834" y="3954"/>
                      <a:pt x="1977" y="3954"/>
                    </a:cubicBezTo>
                    <a:close/>
                    <a:moveTo>
                      <a:pt x="6645" y="3954"/>
                    </a:moveTo>
                    <a:cubicBezTo>
                      <a:pt x="6836" y="3954"/>
                      <a:pt x="6955" y="4120"/>
                      <a:pt x="6955" y="4263"/>
                    </a:cubicBezTo>
                    <a:cubicBezTo>
                      <a:pt x="6955" y="4430"/>
                      <a:pt x="6788" y="4549"/>
                      <a:pt x="6645" y="4549"/>
                    </a:cubicBezTo>
                    <a:lnTo>
                      <a:pt x="6288" y="4549"/>
                    </a:lnTo>
                    <a:cubicBezTo>
                      <a:pt x="6121" y="4549"/>
                      <a:pt x="6002" y="4406"/>
                      <a:pt x="6002" y="4263"/>
                    </a:cubicBezTo>
                    <a:cubicBezTo>
                      <a:pt x="6002" y="4073"/>
                      <a:pt x="6145" y="3954"/>
                      <a:pt x="6288" y="3954"/>
                    </a:cubicBezTo>
                    <a:close/>
                    <a:moveTo>
                      <a:pt x="4335" y="2977"/>
                    </a:moveTo>
                    <a:cubicBezTo>
                      <a:pt x="5002" y="2977"/>
                      <a:pt x="5573" y="3549"/>
                      <a:pt x="5573" y="4239"/>
                    </a:cubicBezTo>
                    <a:cubicBezTo>
                      <a:pt x="5550" y="4954"/>
                      <a:pt x="5002" y="5478"/>
                      <a:pt x="4335" y="5478"/>
                    </a:cubicBezTo>
                    <a:cubicBezTo>
                      <a:pt x="3644" y="5478"/>
                      <a:pt x="3073" y="4906"/>
                      <a:pt x="3073" y="4239"/>
                    </a:cubicBezTo>
                    <a:cubicBezTo>
                      <a:pt x="3073" y="3549"/>
                      <a:pt x="3644" y="2977"/>
                      <a:pt x="4335" y="2977"/>
                    </a:cubicBezTo>
                    <a:close/>
                    <a:moveTo>
                      <a:pt x="2966" y="5293"/>
                    </a:moveTo>
                    <a:cubicBezTo>
                      <a:pt x="3049" y="5293"/>
                      <a:pt x="3132" y="5323"/>
                      <a:pt x="3192" y="5382"/>
                    </a:cubicBezTo>
                    <a:cubicBezTo>
                      <a:pt x="3287" y="5549"/>
                      <a:pt x="3287" y="5716"/>
                      <a:pt x="3168" y="5835"/>
                    </a:cubicBezTo>
                    <a:lnTo>
                      <a:pt x="2906" y="6097"/>
                    </a:lnTo>
                    <a:cubicBezTo>
                      <a:pt x="2835" y="6168"/>
                      <a:pt x="2739" y="6192"/>
                      <a:pt x="2692" y="6192"/>
                    </a:cubicBezTo>
                    <a:cubicBezTo>
                      <a:pt x="2597" y="6192"/>
                      <a:pt x="2549" y="6168"/>
                      <a:pt x="2477" y="6097"/>
                    </a:cubicBezTo>
                    <a:cubicBezTo>
                      <a:pt x="2358" y="5978"/>
                      <a:pt x="2358" y="5764"/>
                      <a:pt x="2477" y="5668"/>
                    </a:cubicBezTo>
                    <a:lnTo>
                      <a:pt x="2739" y="5382"/>
                    </a:lnTo>
                    <a:cubicBezTo>
                      <a:pt x="2799" y="5323"/>
                      <a:pt x="2882" y="5293"/>
                      <a:pt x="2966" y="5293"/>
                    </a:cubicBezTo>
                    <a:close/>
                    <a:moveTo>
                      <a:pt x="5704" y="5293"/>
                    </a:moveTo>
                    <a:cubicBezTo>
                      <a:pt x="5788" y="5293"/>
                      <a:pt x="5871" y="5323"/>
                      <a:pt x="5931" y="5382"/>
                    </a:cubicBezTo>
                    <a:lnTo>
                      <a:pt x="6193" y="5668"/>
                    </a:lnTo>
                    <a:cubicBezTo>
                      <a:pt x="6288" y="5811"/>
                      <a:pt x="6288" y="5978"/>
                      <a:pt x="6169" y="6097"/>
                    </a:cubicBezTo>
                    <a:cubicBezTo>
                      <a:pt x="6121" y="6168"/>
                      <a:pt x="6026" y="6192"/>
                      <a:pt x="5954" y="6192"/>
                    </a:cubicBezTo>
                    <a:cubicBezTo>
                      <a:pt x="5907" y="6192"/>
                      <a:pt x="5811" y="6168"/>
                      <a:pt x="5764" y="6097"/>
                    </a:cubicBezTo>
                    <a:lnTo>
                      <a:pt x="5478" y="5835"/>
                    </a:lnTo>
                    <a:cubicBezTo>
                      <a:pt x="5359" y="5716"/>
                      <a:pt x="5359" y="5502"/>
                      <a:pt x="5478" y="5382"/>
                    </a:cubicBezTo>
                    <a:cubicBezTo>
                      <a:pt x="5538" y="5323"/>
                      <a:pt x="5621" y="5293"/>
                      <a:pt x="5704" y="5293"/>
                    </a:cubicBezTo>
                    <a:close/>
                    <a:moveTo>
                      <a:pt x="4335" y="5930"/>
                    </a:moveTo>
                    <a:cubicBezTo>
                      <a:pt x="4478" y="5930"/>
                      <a:pt x="4621" y="6073"/>
                      <a:pt x="4621" y="6216"/>
                    </a:cubicBezTo>
                    <a:lnTo>
                      <a:pt x="4621" y="6573"/>
                    </a:lnTo>
                    <a:cubicBezTo>
                      <a:pt x="4621" y="6764"/>
                      <a:pt x="4478" y="6883"/>
                      <a:pt x="4335" y="6883"/>
                    </a:cubicBezTo>
                    <a:cubicBezTo>
                      <a:pt x="4168" y="6883"/>
                      <a:pt x="4025" y="6740"/>
                      <a:pt x="4025" y="6573"/>
                    </a:cubicBezTo>
                    <a:lnTo>
                      <a:pt x="4025" y="6216"/>
                    </a:lnTo>
                    <a:cubicBezTo>
                      <a:pt x="4025" y="6049"/>
                      <a:pt x="4168" y="5930"/>
                      <a:pt x="4335" y="5930"/>
                    </a:cubicBezTo>
                    <a:close/>
                    <a:moveTo>
                      <a:pt x="4335" y="0"/>
                    </a:moveTo>
                    <a:cubicBezTo>
                      <a:pt x="1954" y="0"/>
                      <a:pt x="1" y="1929"/>
                      <a:pt x="1" y="4311"/>
                    </a:cubicBezTo>
                    <a:cubicBezTo>
                      <a:pt x="1" y="5216"/>
                      <a:pt x="263" y="6097"/>
                      <a:pt x="810" y="6811"/>
                    </a:cubicBezTo>
                    <a:cubicBezTo>
                      <a:pt x="1311" y="7502"/>
                      <a:pt x="1977" y="8050"/>
                      <a:pt x="2787" y="8335"/>
                    </a:cubicBezTo>
                    <a:lnTo>
                      <a:pt x="4097" y="10383"/>
                    </a:lnTo>
                    <a:cubicBezTo>
                      <a:pt x="4144" y="10479"/>
                      <a:pt x="4240" y="10550"/>
                      <a:pt x="4359" y="10550"/>
                    </a:cubicBezTo>
                    <a:cubicBezTo>
                      <a:pt x="4478" y="10550"/>
                      <a:pt x="4549" y="10479"/>
                      <a:pt x="4621" y="10383"/>
                    </a:cubicBezTo>
                    <a:lnTo>
                      <a:pt x="5931" y="8335"/>
                    </a:lnTo>
                    <a:cubicBezTo>
                      <a:pt x="6693" y="8050"/>
                      <a:pt x="7383" y="7502"/>
                      <a:pt x="7883" y="6811"/>
                    </a:cubicBezTo>
                    <a:cubicBezTo>
                      <a:pt x="8431" y="6073"/>
                      <a:pt x="8693" y="5216"/>
                      <a:pt x="8693" y="4311"/>
                    </a:cubicBezTo>
                    <a:cubicBezTo>
                      <a:pt x="8645" y="1929"/>
                      <a:pt x="6716" y="0"/>
                      <a:pt x="4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2" name="Google Shape;502;p40"/>
            <p:cNvSpPr/>
            <p:nvPr/>
          </p:nvSpPr>
          <p:spPr>
            <a:xfrm>
              <a:off x="5804575" y="33771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3" name="Google Shape;503;p40"/>
          <p:cNvCxnSpPr>
            <a:stCxn id="484" idx="1"/>
            <a:endCxn id="502" idx="6"/>
          </p:cNvCxnSpPr>
          <p:nvPr/>
        </p:nvCxnSpPr>
        <p:spPr>
          <a:xfrm rot="10800000" flipV="1">
            <a:off x="5490450" y="1427766"/>
            <a:ext cx="1078427" cy="305124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4" name="Google Shape;504;p40"/>
          <p:cNvGrpSpPr/>
          <p:nvPr/>
        </p:nvGrpSpPr>
        <p:grpSpPr>
          <a:xfrm>
            <a:off x="3714638" y="1150745"/>
            <a:ext cx="372291" cy="482710"/>
            <a:chOff x="5691575" y="3061603"/>
            <a:chExt cx="302160" cy="391747"/>
          </a:xfrm>
        </p:grpSpPr>
        <p:grpSp>
          <p:nvGrpSpPr>
            <p:cNvPr id="505" name="Google Shape;505;p40"/>
            <p:cNvGrpSpPr/>
            <p:nvPr/>
          </p:nvGrpSpPr>
          <p:grpSpPr>
            <a:xfrm>
              <a:off x="5691575" y="3061603"/>
              <a:ext cx="302160" cy="366700"/>
              <a:chOff x="3717825" y="3569114"/>
              <a:chExt cx="302160" cy="366700"/>
            </a:xfrm>
          </p:grpSpPr>
          <p:sp>
            <p:nvSpPr>
              <p:cNvPr id="506" name="Google Shape;506;p40"/>
              <p:cNvSpPr/>
              <p:nvPr/>
            </p:nvSpPr>
            <p:spPr>
              <a:xfrm>
                <a:off x="3846106" y="3695761"/>
                <a:ext cx="43930" cy="43061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239" extrusionOk="0">
                    <a:moveTo>
                      <a:pt x="644" y="0"/>
                    </a:moveTo>
                    <a:cubicBezTo>
                      <a:pt x="311" y="0"/>
                      <a:pt x="1" y="262"/>
                      <a:pt x="1" y="619"/>
                    </a:cubicBezTo>
                    <a:cubicBezTo>
                      <a:pt x="1" y="953"/>
                      <a:pt x="263" y="1238"/>
                      <a:pt x="644" y="1238"/>
                    </a:cubicBezTo>
                    <a:cubicBezTo>
                      <a:pt x="954" y="1238"/>
                      <a:pt x="1263" y="976"/>
                      <a:pt x="1263" y="619"/>
                    </a:cubicBezTo>
                    <a:cubicBezTo>
                      <a:pt x="1239" y="262"/>
                      <a:pt x="954" y="0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3717825" y="3569114"/>
                <a:ext cx="302160" cy="3667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0551" extrusionOk="0">
                    <a:moveTo>
                      <a:pt x="4287" y="1644"/>
                    </a:moveTo>
                    <a:cubicBezTo>
                      <a:pt x="4454" y="1644"/>
                      <a:pt x="4597" y="1787"/>
                      <a:pt x="4597" y="1929"/>
                    </a:cubicBezTo>
                    <a:lnTo>
                      <a:pt x="4597" y="2287"/>
                    </a:lnTo>
                    <a:cubicBezTo>
                      <a:pt x="4597" y="2477"/>
                      <a:pt x="4454" y="2596"/>
                      <a:pt x="4287" y="2596"/>
                    </a:cubicBezTo>
                    <a:cubicBezTo>
                      <a:pt x="4144" y="2596"/>
                      <a:pt x="4002" y="2453"/>
                      <a:pt x="4002" y="2287"/>
                    </a:cubicBezTo>
                    <a:lnTo>
                      <a:pt x="4002" y="1929"/>
                    </a:lnTo>
                    <a:cubicBezTo>
                      <a:pt x="4002" y="1763"/>
                      <a:pt x="4144" y="1644"/>
                      <a:pt x="4287" y="1644"/>
                    </a:cubicBezTo>
                    <a:close/>
                    <a:moveTo>
                      <a:pt x="2680" y="2293"/>
                    </a:moveTo>
                    <a:cubicBezTo>
                      <a:pt x="2763" y="2293"/>
                      <a:pt x="2847" y="2322"/>
                      <a:pt x="2906" y="2382"/>
                    </a:cubicBezTo>
                    <a:lnTo>
                      <a:pt x="3168" y="2644"/>
                    </a:lnTo>
                    <a:cubicBezTo>
                      <a:pt x="3287" y="2763"/>
                      <a:pt x="3287" y="2977"/>
                      <a:pt x="3168" y="3096"/>
                    </a:cubicBezTo>
                    <a:cubicBezTo>
                      <a:pt x="3097" y="3168"/>
                      <a:pt x="3025" y="3192"/>
                      <a:pt x="2954" y="3192"/>
                    </a:cubicBezTo>
                    <a:cubicBezTo>
                      <a:pt x="2858" y="3192"/>
                      <a:pt x="2811" y="3168"/>
                      <a:pt x="2739" y="3096"/>
                    </a:cubicBezTo>
                    <a:lnTo>
                      <a:pt x="2477" y="2834"/>
                    </a:lnTo>
                    <a:cubicBezTo>
                      <a:pt x="2335" y="2715"/>
                      <a:pt x="2335" y="2501"/>
                      <a:pt x="2454" y="2382"/>
                    </a:cubicBezTo>
                    <a:cubicBezTo>
                      <a:pt x="2513" y="2322"/>
                      <a:pt x="2597" y="2293"/>
                      <a:pt x="2680" y="2293"/>
                    </a:cubicBezTo>
                    <a:close/>
                    <a:moveTo>
                      <a:pt x="5978" y="2293"/>
                    </a:moveTo>
                    <a:cubicBezTo>
                      <a:pt x="6056" y="2293"/>
                      <a:pt x="6133" y="2322"/>
                      <a:pt x="6193" y="2382"/>
                    </a:cubicBezTo>
                    <a:cubicBezTo>
                      <a:pt x="6312" y="2501"/>
                      <a:pt x="6312" y="2715"/>
                      <a:pt x="6193" y="2834"/>
                    </a:cubicBezTo>
                    <a:lnTo>
                      <a:pt x="5931" y="3096"/>
                    </a:lnTo>
                    <a:cubicBezTo>
                      <a:pt x="5883" y="3168"/>
                      <a:pt x="5788" y="3192"/>
                      <a:pt x="5716" y="3192"/>
                    </a:cubicBezTo>
                    <a:cubicBezTo>
                      <a:pt x="5645" y="3192"/>
                      <a:pt x="5573" y="3168"/>
                      <a:pt x="5526" y="3096"/>
                    </a:cubicBezTo>
                    <a:cubicBezTo>
                      <a:pt x="5359" y="2977"/>
                      <a:pt x="5359" y="2763"/>
                      <a:pt x="5478" y="2644"/>
                    </a:cubicBezTo>
                    <a:lnTo>
                      <a:pt x="5764" y="2382"/>
                    </a:lnTo>
                    <a:cubicBezTo>
                      <a:pt x="5823" y="2322"/>
                      <a:pt x="5901" y="2293"/>
                      <a:pt x="5978" y="2293"/>
                    </a:cubicBezTo>
                    <a:close/>
                    <a:moveTo>
                      <a:pt x="2335" y="3954"/>
                    </a:moveTo>
                    <a:cubicBezTo>
                      <a:pt x="2501" y="3954"/>
                      <a:pt x="2620" y="4120"/>
                      <a:pt x="2620" y="4263"/>
                    </a:cubicBezTo>
                    <a:cubicBezTo>
                      <a:pt x="2620" y="4430"/>
                      <a:pt x="2477" y="4549"/>
                      <a:pt x="2335" y="4549"/>
                    </a:cubicBezTo>
                    <a:lnTo>
                      <a:pt x="1977" y="4549"/>
                    </a:lnTo>
                    <a:cubicBezTo>
                      <a:pt x="1834" y="4549"/>
                      <a:pt x="1668" y="4430"/>
                      <a:pt x="1668" y="4263"/>
                    </a:cubicBezTo>
                    <a:cubicBezTo>
                      <a:pt x="1668" y="4073"/>
                      <a:pt x="1834" y="3954"/>
                      <a:pt x="1977" y="3954"/>
                    </a:cubicBezTo>
                    <a:close/>
                    <a:moveTo>
                      <a:pt x="6645" y="3954"/>
                    </a:moveTo>
                    <a:cubicBezTo>
                      <a:pt x="6836" y="3954"/>
                      <a:pt x="6955" y="4120"/>
                      <a:pt x="6955" y="4263"/>
                    </a:cubicBezTo>
                    <a:cubicBezTo>
                      <a:pt x="6955" y="4430"/>
                      <a:pt x="6788" y="4549"/>
                      <a:pt x="6645" y="4549"/>
                    </a:cubicBezTo>
                    <a:lnTo>
                      <a:pt x="6288" y="4549"/>
                    </a:lnTo>
                    <a:cubicBezTo>
                      <a:pt x="6121" y="4549"/>
                      <a:pt x="6002" y="4406"/>
                      <a:pt x="6002" y="4263"/>
                    </a:cubicBezTo>
                    <a:cubicBezTo>
                      <a:pt x="6002" y="4073"/>
                      <a:pt x="6145" y="3954"/>
                      <a:pt x="6288" y="3954"/>
                    </a:cubicBezTo>
                    <a:close/>
                    <a:moveTo>
                      <a:pt x="4335" y="2977"/>
                    </a:moveTo>
                    <a:cubicBezTo>
                      <a:pt x="5002" y="2977"/>
                      <a:pt x="5573" y="3549"/>
                      <a:pt x="5573" y="4239"/>
                    </a:cubicBezTo>
                    <a:cubicBezTo>
                      <a:pt x="5550" y="4954"/>
                      <a:pt x="5002" y="5478"/>
                      <a:pt x="4335" y="5478"/>
                    </a:cubicBezTo>
                    <a:cubicBezTo>
                      <a:pt x="3644" y="5478"/>
                      <a:pt x="3073" y="4906"/>
                      <a:pt x="3073" y="4239"/>
                    </a:cubicBezTo>
                    <a:cubicBezTo>
                      <a:pt x="3073" y="3549"/>
                      <a:pt x="3644" y="2977"/>
                      <a:pt x="4335" y="2977"/>
                    </a:cubicBezTo>
                    <a:close/>
                    <a:moveTo>
                      <a:pt x="2966" y="5293"/>
                    </a:moveTo>
                    <a:cubicBezTo>
                      <a:pt x="3049" y="5293"/>
                      <a:pt x="3132" y="5323"/>
                      <a:pt x="3192" y="5382"/>
                    </a:cubicBezTo>
                    <a:cubicBezTo>
                      <a:pt x="3287" y="5549"/>
                      <a:pt x="3287" y="5716"/>
                      <a:pt x="3168" y="5835"/>
                    </a:cubicBezTo>
                    <a:lnTo>
                      <a:pt x="2906" y="6097"/>
                    </a:lnTo>
                    <a:cubicBezTo>
                      <a:pt x="2835" y="6168"/>
                      <a:pt x="2739" y="6192"/>
                      <a:pt x="2692" y="6192"/>
                    </a:cubicBezTo>
                    <a:cubicBezTo>
                      <a:pt x="2597" y="6192"/>
                      <a:pt x="2549" y="6168"/>
                      <a:pt x="2477" y="6097"/>
                    </a:cubicBezTo>
                    <a:cubicBezTo>
                      <a:pt x="2358" y="5978"/>
                      <a:pt x="2358" y="5764"/>
                      <a:pt x="2477" y="5668"/>
                    </a:cubicBezTo>
                    <a:lnTo>
                      <a:pt x="2739" y="5382"/>
                    </a:lnTo>
                    <a:cubicBezTo>
                      <a:pt x="2799" y="5323"/>
                      <a:pt x="2882" y="5293"/>
                      <a:pt x="2966" y="5293"/>
                    </a:cubicBezTo>
                    <a:close/>
                    <a:moveTo>
                      <a:pt x="5704" y="5293"/>
                    </a:moveTo>
                    <a:cubicBezTo>
                      <a:pt x="5788" y="5293"/>
                      <a:pt x="5871" y="5323"/>
                      <a:pt x="5931" y="5382"/>
                    </a:cubicBezTo>
                    <a:lnTo>
                      <a:pt x="6193" y="5668"/>
                    </a:lnTo>
                    <a:cubicBezTo>
                      <a:pt x="6288" y="5811"/>
                      <a:pt x="6288" y="5978"/>
                      <a:pt x="6169" y="6097"/>
                    </a:cubicBezTo>
                    <a:cubicBezTo>
                      <a:pt x="6121" y="6168"/>
                      <a:pt x="6026" y="6192"/>
                      <a:pt x="5954" y="6192"/>
                    </a:cubicBezTo>
                    <a:cubicBezTo>
                      <a:pt x="5907" y="6192"/>
                      <a:pt x="5811" y="6168"/>
                      <a:pt x="5764" y="6097"/>
                    </a:cubicBezTo>
                    <a:lnTo>
                      <a:pt x="5478" y="5835"/>
                    </a:lnTo>
                    <a:cubicBezTo>
                      <a:pt x="5359" y="5716"/>
                      <a:pt x="5359" y="5502"/>
                      <a:pt x="5478" y="5382"/>
                    </a:cubicBezTo>
                    <a:cubicBezTo>
                      <a:pt x="5538" y="5323"/>
                      <a:pt x="5621" y="5293"/>
                      <a:pt x="5704" y="5293"/>
                    </a:cubicBezTo>
                    <a:close/>
                    <a:moveTo>
                      <a:pt x="4335" y="5930"/>
                    </a:moveTo>
                    <a:cubicBezTo>
                      <a:pt x="4478" y="5930"/>
                      <a:pt x="4621" y="6073"/>
                      <a:pt x="4621" y="6216"/>
                    </a:cubicBezTo>
                    <a:lnTo>
                      <a:pt x="4621" y="6573"/>
                    </a:lnTo>
                    <a:cubicBezTo>
                      <a:pt x="4621" y="6764"/>
                      <a:pt x="4478" y="6883"/>
                      <a:pt x="4335" y="6883"/>
                    </a:cubicBezTo>
                    <a:cubicBezTo>
                      <a:pt x="4168" y="6883"/>
                      <a:pt x="4025" y="6740"/>
                      <a:pt x="4025" y="6573"/>
                    </a:cubicBezTo>
                    <a:lnTo>
                      <a:pt x="4025" y="6216"/>
                    </a:lnTo>
                    <a:cubicBezTo>
                      <a:pt x="4025" y="6049"/>
                      <a:pt x="4168" y="5930"/>
                      <a:pt x="4335" y="5930"/>
                    </a:cubicBezTo>
                    <a:close/>
                    <a:moveTo>
                      <a:pt x="4335" y="0"/>
                    </a:moveTo>
                    <a:cubicBezTo>
                      <a:pt x="1954" y="0"/>
                      <a:pt x="1" y="1929"/>
                      <a:pt x="1" y="4311"/>
                    </a:cubicBezTo>
                    <a:cubicBezTo>
                      <a:pt x="1" y="5216"/>
                      <a:pt x="263" y="6097"/>
                      <a:pt x="810" y="6811"/>
                    </a:cubicBezTo>
                    <a:cubicBezTo>
                      <a:pt x="1311" y="7502"/>
                      <a:pt x="1977" y="8050"/>
                      <a:pt x="2787" y="8335"/>
                    </a:cubicBezTo>
                    <a:lnTo>
                      <a:pt x="4097" y="10383"/>
                    </a:lnTo>
                    <a:cubicBezTo>
                      <a:pt x="4144" y="10479"/>
                      <a:pt x="4240" y="10550"/>
                      <a:pt x="4359" y="10550"/>
                    </a:cubicBezTo>
                    <a:cubicBezTo>
                      <a:pt x="4478" y="10550"/>
                      <a:pt x="4549" y="10479"/>
                      <a:pt x="4621" y="10383"/>
                    </a:cubicBezTo>
                    <a:lnTo>
                      <a:pt x="5931" y="8335"/>
                    </a:lnTo>
                    <a:cubicBezTo>
                      <a:pt x="6693" y="8050"/>
                      <a:pt x="7383" y="7502"/>
                      <a:pt x="7883" y="6811"/>
                    </a:cubicBezTo>
                    <a:cubicBezTo>
                      <a:pt x="8431" y="6073"/>
                      <a:pt x="8693" y="5216"/>
                      <a:pt x="8693" y="4311"/>
                    </a:cubicBezTo>
                    <a:cubicBezTo>
                      <a:pt x="8645" y="1929"/>
                      <a:pt x="6716" y="0"/>
                      <a:pt x="4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40"/>
            <p:cNvSpPr/>
            <p:nvPr/>
          </p:nvSpPr>
          <p:spPr>
            <a:xfrm>
              <a:off x="5804575" y="3377150"/>
              <a:ext cx="76200" cy="76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9" name="Google Shape;509;p40"/>
          <p:cNvCxnSpPr>
            <a:stCxn id="479" idx="3"/>
            <a:endCxn id="508" idx="2"/>
          </p:cNvCxnSpPr>
          <p:nvPr/>
        </p:nvCxnSpPr>
        <p:spPr>
          <a:xfrm>
            <a:off x="2230870" y="1293560"/>
            <a:ext cx="1622995" cy="292948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0" name="Google Shape;510;p40"/>
          <p:cNvGrpSpPr/>
          <p:nvPr/>
        </p:nvGrpSpPr>
        <p:grpSpPr>
          <a:xfrm>
            <a:off x="5939183" y="4146716"/>
            <a:ext cx="1126205" cy="289542"/>
            <a:chOff x="4237497" y="3783312"/>
            <a:chExt cx="1126205" cy="289542"/>
          </a:xfrm>
        </p:grpSpPr>
        <p:sp>
          <p:nvSpPr>
            <p:cNvPr id="511" name="Google Shape;511;p40"/>
            <p:cNvSpPr/>
            <p:nvPr/>
          </p:nvSpPr>
          <p:spPr>
            <a:xfrm>
              <a:off x="4237497" y="3954762"/>
              <a:ext cx="669005" cy="118092"/>
            </a:xfrm>
            <a:custGeom>
              <a:avLst/>
              <a:gdLst/>
              <a:ahLst/>
              <a:cxnLst/>
              <a:rect l="l" t="t" r="r" b="b"/>
              <a:pathLst>
                <a:path w="121970" h="21530" extrusionOk="0">
                  <a:moveTo>
                    <a:pt x="78117" y="2542"/>
                  </a:moveTo>
                  <a:lnTo>
                    <a:pt x="78117" y="2542"/>
                  </a:lnTo>
                  <a:cubicBezTo>
                    <a:pt x="78109" y="2554"/>
                    <a:pt x="78100" y="2568"/>
                    <a:pt x="78092" y="2583"/>
                  </a:cubicBezTo>
                  <a:lnTo>
                    <a:pt x="78092" y="2583"/>
                  </a:lnTo>
                  <a:cubicBezTo>
                    <a:pt x="78103" y="2571"/>
                    <a:pt x="78112" y="2557"/>
                    <a:pt x="78117" y="2542"/>
                  </a:cubicBezTo>
                  <a:close/>
                  <a:moveTo>
                    <a:pt x="73180" y="5192"/>
                  </a:moveTo>
                  <a:cubicBezTo>
                    <a:pt x="73161" y="5200"/>
                    <a:pt x="73144" y="5210"/>
                    <a:pt x="73129" y="5223"/>
                  </a:cubicBezTo>
                  <a:cubicBezTo>
                    <a:pt x="73142" y="5214"/>
                    <a:pt x="73161" y="5204"/>
                    <a:pt x="73180" y="5192"/>
                  </a:cubicBezTo>
                  <a:close/>
                  <a:moveTo>
                    <a:pt x="89718" y="7895"/>
                  </a:moveTo>
                  <a:cubicBezTo>
                    <a:pt x="89762" y="7916"/>
                    <a:pt x="89809" y="7930"/>
                    <a:pt x="89856" y="7935"/>
                  </a:cubicBezTo>
                  <a:cubicBezTo>
                    <a:pt x="89804" y="7909"/>
                    <a:pt x="89759" y="7897"/>
                    <a:pt x="89718" y="7895"/>
                  </a:cubicBezTo>
                  <a:close/>
                  <a:moveTo>
                    <a:pt x="88297" y="11926"/>
                  </a:moveTo>
                  <a:cubicBezTo>
                    <a:pt x="88313" y="11938"/>
                    <a:pt x="88328" y="11946"/>
                    <a:pt x="88341" y="11951"/>
                  </a:cubicBezTo>
                  <a:lnTo>
                    <a:pt x="88341" y="11951"/>
                  </a:lnTo>
                  <a:cubicBezTo>
                    <a:pt x="88326" y="11943"/>
                    <a:pt x="88312" y="11935"/>
                    <a:pt x="88297" y="11926"/>
                  </a:cubicBezTo>
                  <a:close/>
                  <a:moveTo>
                    <a:pt x="121577" y="14053"/>
                  </a:moveTo>
                  <a:cubicBezTo>
                    <a:pt x="121568" y="14053"/>
                    <a:pt x="121559" y="14056"/>
                    <a:pt x="121549" y="14062"/>
                  </a:cubicBezTo>
                  <a:cubicBezTo>
                    <a:pt x="121578" y="14070"/>
                    <a:pt x="121606" y="14077"/>
                    <a:pt x="121633" y="14084"/>
                  </a:cubicBezTo>
                  <a:lnTo>
                    <a:pt x="121633" y="14084"/>
                  </a:lnTo>
                  <a:cubicBezTo>
                    <a:pt x="121615" y="14064"/>
                    <a:pt x="121596" y="14053"/>
                    <a:pt x="121577" y="14053"/>
                  </a:cubicBezTo>
                  <a:close/>
                  <a:moveTo>
                    <a:pt x="2173" y="14868"/>
                  </a:moveTo>
                  <a:lnTo>
                    <a:pt x="2173" y="14868"/>
                  </a:lnTo>
                  <a:cubicBezTo>
                    <a:pt x="2161" y="14869"/>
                    <a:pt x="2148" y="14871"/>
                    <a:pt x="2136" y="14873"/>
                  </a:cubicBezTo>
                  <a:cubicBezTo>
                    <a:pt x="2148" y="14872"/>
                    <a:pt x="2161" y="14870"/>
                    <a:pt x="2173" y="14868"/>
                  </a:cubicBezTo>
                  <a:close/>
                  <a:moveTo>
                    <a:pt x="107145" y="15979"/>
                  </a:moveTo>
                  <a:cubicBezTo>
                    <a:pt x="107136" y="15985"/>
                    <a:pt x="107128" y="15992"/>
                    <a:pt x="107121" y="16000"/>
                  </a:cubicBezTo>
                  <a:lnTo>
                    <a:pt x="107121" y="16000"/>
                  </a:lnTo>
                  <a:cubicBezTo>
                    <a:pt x="107130" y="15992"/>
                    <a:pt x="107138" y="15985"/>
                    <a:pt x="107145" y="15979"/>
                  </a:cubicBezTo>
                  <a:close/>
                  <a:moveTo>
                    <a:pt x="12596" y="16057"/>
                  </a:moveTo>
                  <a:lnTo>
                    <a:pt x="12596" y="16057"/>
                  </a:lnTo>
                  <a:cubicBezTo>
                    <a:pt x="12615" y="16094"/>
                    <a:pt x="12635" y="16128"/>
                    <a:pt x="12655" y="16161"/>
                  </a:cubicBezTo>
                  <a:lnTo>
                    <a:pt x="12655" y="16161"/>
                  </a:lnTo>
                  <a:cubicBezTo>
                    <a:pt x="12640" y="16123"/>
                    <a:pt x="12620" y="16088"/>
                    <a:pt x="12596" y="16057"/>
                  </a:cubicBezTo>
                  <a:close/>
                  <a:moveTo>
                    <a:pt x="40424" y="16684"/>
                  </a:moveTo>
                  <a:cubicBezTo>
                    <a:pt x="40413" y="16710"/>
                    <a:pt x="40401" y="16741"/>
                    <a:pt x="40390" y="16777"/>
                  </a:cubicBezTo>
                  <a:lnTo>
                    <a:pt x="40390" y="16777"/>
                  </a:lnTo>
                  <a:cubicBezTo>
                    <a:pt x="40400" y="16745"/>
                    <a:pt x="40412" y="16714"/>
                    <a:pt x="40424" y="16684"/>
                  </a:cubicBezTo>
                  <a:close/>
                  <a:moveTo>
                    <a:pt x="21481" y="16530"/>
                  </a:moveTo>
                  <a:cubicBezTo>
                    <a:pt x="21564" y="16530"/>
                    <a:pt x="21595" y="16616"/>
                    <a:pt x="21607" y="16712"/>
                  </a:cubicBezTo>
                  <a:cubicBezTo>
                    <a:pt x="21513" y="16712"/>
                    <a:pt x="21420" y="16728"/>
                    <a:pt x="21342" y="16759"/>
                  </a:cubicBezTo>
                  <a:cubicBezTo>
                    <a:pt x="21342" y="16774"/>
                    <a:pt x="21326" y="16806"/>
                    <a:pt x="21326" y="16821"/>
                  </a:cubicBezTo>
                  <a:cubicBezTo>
                    <a:pt x="21326" y="16728"/>
                    <a:pt x="21357" y="16634"/>
                    <a:pt x="21388" y="16556"/>
                  </a:cubicBezTo>
                  <a:cubicBezTo>
                    <a:pt x="21425" y="16538"/>
                    <a:pt x="21455" y="16530"/>
                    <a:pt x="21481" y="16530"/>
                  </a:cubicBezTo>
                  <a:close/>
                  <a:moveTo>
                    <a:pt x="40390" y="16777"/>
                  </a:moveTo>
                  <a:cubicBezTo>
                    <a:pt x="40385" y="16791"/>
                    <a:pt x="40380" y="16806"/>
                    <a:pt x="40376" y="16821"/>
                  </a:cubicBezTo>
                  <a:cubicBezTo>
                    <a:pt x="40381" y="16806"/>
                    <a:pt x="40385" y="16791"/>
                    <a:pt x="40390" y="16777"/>
                  </a:cubicBezTo>
                  <a:close/>
                  <a:moveTo>
                    <a:pt x="26979" y="17171"/>
                  </a:moveTo>
                  <a:cubicBezTo>
                    <a:pt x="26995" y="17177"/>
                    <a:pt x="27013" y="17185"/>
                    <a:pt x="27032" y="17195"/>
                  </a:cubicBezTo>
                  <a:cubicBezTo>
                    <a:pt x="27011" y="17180"/>
                    <a:pt x="26993" y="17173"/>
                    <a:pt x="26979" y="17171"/>
                  </a:cubicBezTo>
                  <a:close/>
                  <a:moveTo>
                    <a:pt x="23836" y="17298"/>
                  </a:moveTo>
                  <a:lnTo>
                    <a:pt x="23836" y="17298"/>
                  </a:lnTo>
                  <a:cubicBezTo>
                    <a:pt x="23836" y="17300"/>
                    <a:pt x="23836" y="17302"/>
                    <a:pt x="23836" y="17304"/>
                  </a:cubicBezTo>
                  <a:cubicBezTo>
                    <a:pt x="23838" y="17302"/>
                    <a:pt x="23838" y="17300"/>
                    <a:pt x="23836" y="17298"/>
                  </a:cubicBezTo>
                  <a:close/>
                  <a:moveTo>
                    <a:pt x="20898" y="17307"/>
                  </a:moveTo>
                  <a:lnTo>
                    <a:pt x="20898" y="17307"/>
                  </a:lnTo>
                  <a:cubicBezTo>
                    <a:pt x="20899" y="17311"/>
                    <a:pt x="20901" y="17316"/>
                    <a:pt x="20905" y="17320"/>
                  </a:cubicBezTo>
                  <a:cubicBezTo>
                    <a:pt x="20903" y="17316"/>
                    <a:pt x="20901" y="17311"/>
                    <a:pt x="20898" y="17307"/>
                  </a:cubicBezTo>
                  <a:close/>
                  <a:moveTo>
                    <a:pt x="6766" y="17429"/>
                  </a:moveTo>
                  <a:lnTo>
                    <a:pt x="6766" y="17429"/>
                  </a:lnTo>
                  <a:cubicBezTo>
                    <a:pt x="6771" y="17440"/>
                    <a:pt x="6779" y="17446"/>
                    <a:pt x="6789" y="17447"/>
                  </a:cubicBezTo>
                  <a:lnTo>
                    <a:pt x="6789" y="17447"/>
                  </a:lnTo>
                  <a:cubicBezTo>
                    <a:pt x="6782" y="17441"/>
                    <a:pt x="6774" y="17435"/>
                    <a:pt x="6766" y="17429"/>
                  </a:cubicBezTo>
                  <a:close/>
                  <a:moveTo>
                    <a:pt x="23075" y="19985"/>
                  </a:moveTo>
                  <a:cubicBezTo>
                    <a:pt x="23079" y="19985"/>
                    <a:pt x="23083" y="19985"/>
                    <a:pt x="23088" y="19986"/>
                  </a:cubicBezTo>
                  <a:cubicBezTo>
                    <a:pt x="23025" y="20111"/>
                    <a:pt x="23275" y="20220"/>
                    <a:pt x="23431" y="20376"/>
                  </a:cubicBezTo>
                  <a:cubicBezTo>
                    <a:pt x="23339" y="20357"/>
                    <a:pt x="23248" y="20350"/>
                    <a:pt x="23160" y="20350"/>
                  </a:cubicBezTo>
                  <a:cubicBezTo>
                    <a:pt x="23097" y="20350"/>
                    <a:pt x="23037" y="20354"/>
                    <a:pt x="22979" y="20360"/>
                  </a:cubicBezTo>
                  <a:cubicBezTo>
                    <a:pt x="22934" y="20165"/>
                    <a:pt x="22975" y="19985"/>
                    <a:pt x="23075" y="19985"/>
                  </a:cubicBezTo>
                  <a:close/>
                  <a:moveTo>
                    <a:pt x="67174" y="1"/>
                  </a:moveTo>
                  <a:lnTo>
                    <a:pt x="67174" y="1"/>
                  </a:lnTo>
                  <a:cubicBezTo>
                    <a:pt x="66784" y="47"/>
                    <a:pt x="66581" y="266"/>
                    <a:pt x="66394" y="468"/>
                  </a:cubicBezTo>
                  <a:cubicBezTo>
                    <a:pt x="66217" y="720"/>
                    <a:pt x="65927" y="859"/>
                    <a:pt x="65631" y="859"/>
                  </a:cubicBezTo>
                  <a:cubicBezTo>
                    <a:pt x="65615" y="859"/>
                    <a:pt x="65599" y="859"/>
                    <a:pt x="65584" y="858"/>
                  </a:cubicBezTo>
                  <a:lnTo>
                    <a:pt x="65584" y="858"/>
                  </a:lnTo>
                  <a:lnTo>
                    <a:pt x="65677" y="1092"/>
                  </a:lnTo>
                  <a:cubicBezTo>
                    <a:pt x="65574" y="1299"/>
                    <a:pt x="65498" y="1367"/>
                    <a:pt x="65434" y="1367"/>
                  </a:cubicBezTo>
                  <a:cubicBezTo>
                    <a:pt x="65310" y="1367"/>
                    <a:pt x="65235" y="1106"/>
                    <a:pt x="65096" y="1106"/>
                  </a:cubicBezTo>
                  <a:cubicBezTo>
                    <a:pt x="65038" y="1106"/>
                    <a:pt x="64970" y="1151"/>
                    <a:pt x="64882" y="1279"/>
                  </a:cubicBezTo>
                  <a:lnTo>
                    <a:pt x="64695" y="531"/>
                  </a:lnTo>
                  <a:cubicBezTo>
                    <a:pt x="64399" y="749"/>
                    <a:pt x="63729" y="1388"/>
                    <a:pt x="63230" y="1591"/>
                  </a:cubicBezTo>
                  <a:cubicBezTo>
                    <a:pt x="63448" y="983"/>
                    <a:pt x="64040" y="624"/>
                    <a:pt x="64399" y="250"/>
                  </a:cubicBezTo>
                  <a:lnTo>
                    <a:pt x="64399" y="250"/>
                  </a:lnTo>
                  <a:cubicBezTo>
                    <a:pt x="64103" y="281"/>
                    <a:pt x="63401" y="421"/>
                    <a:pt x="63292" y="811"/>
                  </a:cubicBezTo>
                  <a:cubicBezTo>
                    <a:pt x="63382" y="734"/>
                    <a:pt x="63482" y="584"/>
                    <a:pt x="63592" y="584"/>
                  </a:cubicBezTo>
                  <a:cubicBezTo>
                    <a:pt x="63616" y="584"/>
                    <a:pt x="63641" y="592"/>
                    <a:pt x="63666" y="608"/>
                  </a:cubicBezTo>
                  <a:cubicBezTo>
                    <a:pt x="63370" y="1263"/>
                    <a:pt x="62949" y="1591"/>
                    <a:pt x="62388" y="1684"/>
                  </a:cubicBezTo>
                  <a:cubicBezTo>
                    <a:pt x="62324" y="1067"/>
                    <a:pt x="62047" y="937"/>
                    <a:pt x="61698" y="937"/>
                  </a:cubicBezTo>
                  <a:cubicBezTo>
                    <a:pt x="61624" y="937"/>
                    <a:pt x="61547" y="943"/>
                    <a:pt x="61468" y="951"/>
                  </a:cubicBezTo>
                  <a:cubicBezTo>
                    <a:pt x="61351" y="959"/>
                    <a:pt x="61230" y="963"/>
                    <a:pt x="61112" y="963"/>
                  </a:cubicBezTo>
                  <a:cubicBezTo>
                    <a:pt x="60993" y="963"/>
                    <a:pt x="60876" y="959"/>
                    <a:pt x="60767" y="951"/>
                  </a:cubicBezTo>
                  <a:cubicBezTo>
                    <a:pt x="60502" y="920"/>
                    <a:pt x="60283" y="780"/>
                    <a:pt x="60143" y="562"/>
                  </a:cubicBezTo>
                  <a:cubicBezTo>
                    <a:pt x="59940" y="749"/>
                    <a:pt x="59691" y="889"/>
                    <a:pt x="59410" y="951"/>
                  </a:cubicBezTo>
                  <a:cubicBezTo>
                    <a:pt x="59145" y="1014"/>
                    <a:pt x="58880" y="1061"/>
                    <a:pt x="58600" y="1076"/>
                  </a:cubicBezTo>
                  <a:cubicBezTo>
                    <a:pt x="58039" y="1139"/>
                    <a:pt x="57431" y="1154"/>
                    <a:pt x="56854" y="1404"/>
                  </a:cubicBezTo>
                  <a:cubicBezTo>
                    <a:pt x="57259" y="1871"/>
                    <a:pt x="57166" y="1918"/>
                    <a:pt x="57041" y="1965"/>
                  </a:cubicBezTo>
                  <a:cubicBezTo>
                    <a:pt x="56916" y="2027"/>
                    <a:pt x="56760" y="2105"/>
                    <a:pt x="57010" y="2651"/>
                  </a:cubicBezTo>
                  <a:cubicBezTo>
                    <a:pt x="56854" y="2775"/>
                    <a:pt x="56753" y="2824"/>
                    <a:pt x="56690" y="2824"/>
                  </a:cubicBezTo>
                  <a:cubicBezTo>
                    <a:pt x="56658" y="2824"/>
                    <a:pt x="56636" y="2812"/>
                    <a:pt x="56620" y="2791"/>
                  </a:cubicBezTo>
                  <a:cubicBezTo>
                    <a:pt x="56261" y="2682"/>
                    <a:pt x="55918" y="2557"/>
                    <a:pt x="55560" y="2448"/>
                  </a:cubicBezTo>
                  <a:cubicBezTo>
                    <a:pt x="55233" y="2214"/>
                    <a:pt x="55700" y="2105"/>
                    <a:pt x="55576" y="1871"/>
                  </a:cubicBezTo>
                  <a:lnTo>
                    <a:pt x="55576" y="1871"/>
                  </a:lnTo>
                  <a:cubicBezTo>
                    <a:pt x="55497" y="1891"/>
                    <a:pt x="55430" y="1900"/>
                    <a:pt x="55374" y="1900"/>
                  </a:cubicBezTo>
                  <a:cubicBezTo>
                    <a:pt x="54984" y="1900"/>
                    <a:pt x="55058" y="1483"/>
                    <a:pt x="54609" y="1388"/>
                  </a:cubicBezTo>
                  <a:lnTo>
                    <a:pt x="54609" y="1388"/>
                  </a:lnTo>
                  <a:cubicBezTo>
                    <a:pt x="54858" y="1731"/>
                    <a:pt x="54656" y="2027"/>
                    <a:pt x="54250" y="2043"/>
                  </a:cubicBezTo>
                  <a:lnTo>
                    <a:pt x="54936" y="2323"/>
                  </a:lnTo>
                  <a:cubicBezTo>
                    <a:pt x="54800" y="2571"/>
                    <a:pt x="54665" y="2651"/>
                    <a:pt x="54527" y="2651"/>
                  </a:cubicBezTo>
                  <a:cubicBezTo>
                    <a:pt x="54396" y="2651"/>
                    <a:pt x="54262" y="2579"/>
                    <a:pt x="54126" y="2510"/>
                  </a:cubicBezTo>
                  <a:cubicBezTo>
                    <a:pt x="53991" y="2435"/>
                    <a:pt x="53852" y="2364"/>
                    <a:pt x="53715" y="2364"/>
                  </a:cubicBezTo>
                  <a:cubicBezTo>
                    <a:pt x="53567" y="2364"/>
                    <a:pt x="53421" y="2447"/>
                    <a:pt x="53284" y="2697"/>
                  </a:cubicBezTo>
                  <a:cubicBezTo>
                    <a:pt x="53315" y="2542"/>
                    <a:pt x="53346" y="2401"/>
                    <a:pt x="53377" y="2245"/>
                  </a:cubicBezTo>
                  <a:lnTo>
                    <a:pt x="53377" y="2245"/>
                  </a:lnTo>
                  <a:cubicBezTo>
                    <a:pt x="53206" y="2432"/>
                    <a:pt x="52847" y="2635"/>
                    <a:pt x="52504" y="2916"/>
                  </a:cubicBezTo>
                  <a:cubicBezTo>
                    <a:pt x="52177" y="3181"/>
                    <a:pt x="51896" y="3539"/>
                    <a:pt x="51943" y="4069"/>
                  </a:cubicBezTo>
                  <a:cubicBezTo>
                    <a:pt x="51803" y="3976"/>
                    <a:pt x="51554" y="3742"/>
                    <a:pt x="51678" y="3570"/>
                  </a:cubicBezTo>
                  <a:lnTo>
                    <a:pt x="51678" y="3570"/>
                  </a:lnTo>
                  <a:cubicBezTo>
                    <a:pt x="51179" y="3789"/>
                    <a:pt x="50790" y="4303"/>
                    <a:pt x="50400" y="4755"/>
                  </a:cubicBezTo>
                  <a:cubicBezTo>
                    <a:pt x="50039" y="5191"/>
                    <a:pt x="49693" y="5583"/>
                    <a:pt x="49208" y="5583"/>
                  </a:cubicBezTo>
                  <a:cubicBezTo>
                    <a:pt x="49190" y="5583"/>
                    <a:pt x="49171" y="5583"/>
                    <a:pt x="49153" y="5581"/>
                  </a:cubicBezTo>
                  <a:lnTo>
                    <a:pt x="49075" y="5301"/>
                  </a:lnTo>
                  <a:cubicBezTo>
                    <a:pt x="48964" y="5453"/>
                    <a:pt x="49049" y="5836"/>
                    <a:pt x="48822" y="5836"/>
                  </a:cubicBezTo>
                  <a:cubicBezTo>
                    <a:pt x="48792" y="5836"/>
                    <a:pt x="48758" y="5830"/>
                    <a:pt x="48716" y="5815"/>
                  </a:cubicBezTo>
                  <a:cubicBezTo>
                    <a:pt x="48659" y="5715"/>
                    <a:pt x="48628" y="5562"/>
                    <a:pt x="48551" y="5562"/>
                  </a:cubicBezTo>
                  <a:cubicBezTo>
                    <a:pt x="48544" y="5562"/>
                    <a:pt x="48537" y="5563"/>
                    <a:pt x="48529" y="5566"/>
                  </a:cubicBezTo>
                  <a:cubicBezTo>
                    <a:pt x="48498" y="5706"/>
                    <a:pt x="48373" y="6283"/>
                    <a:pt x="48062" y="6283"/>
                  </a:cubicBezTo>
                  <a:lnTo>
                    <a:pt x="48062" y="5893"/>
                  </a:lnTo>
                  <a:cubicBezTo>
                    <a:pt x="47001" y="6127"/>
                    <a:pt x="47204" y="7421"/>
                    <a:pt x="46627" y="8045"/>
                  </a:cubicBezTo>
                  <a:cubicBezTo>
                    <a:pt x="46357" y="7653"/>
                    <a:pt x="45986" y="7548"/>
                    <a:pt x="45639" y="7548"/>
                  </a:cubicBezTo>
                  <a:cubicBezTo>
                    <a:pt x="45365" y="7548"/>
                    <a:pt x="45107" y="7613"/>
                    <a:pt x="44928" y="7655"/>
                  </a:cubicBezTo>
                  <a:lnTo>
                    <a:pt x="44866" y="7561"/>
                  </a:lnTo>
                  <a:cubicBezTo>
                    <a:pt x="43852" y="8122"/>
                    <a:pt x="43650" y="9245"/>
                    <a:pt x="42964" y="10133"/>
                  </a:cubicBezTo>
                  <a:cubicBezTo>
                    <a:pt x="42816" y="10079"/>
                    <a:pt x="42671" y="10055"/>
                    <a:pt x="42527" y="10055"/>
                  </a:cubicBezTo>
                  <a:cubicBezTo>
                    <a:pt x="42140" y="10055"/>
                    <a:pt x="41765" y="10229"/>
                    <a:pt x="41389" y="10445"/>
                  </a:cubicBezTo>
                  <a:cubicBezTo>
                    <a:pt x="40859" y="10741"/>
                    <a:pt x="40314" y="11084"/>
                    <a:pt x="39737" y="11147"/>
                  </a:cubicBezTo>
                  <a:cubicBezTo>
                    <a:pt x="39955" y="11194"/>
                    <a:pt x="40080" y="11724"/>
                    <a:pt x="39955" y="11895"/>
                  </a:cubicBezTo>
                  <a:cubicBezTo>
                    <a:pt x="39950" y="11895"/>
                    <a:pt x="39945" y="11894"/>
                    <a:pt x="39940" y="11894"/>
                  </a:cubicBezTo>
                  <a:cubicBezTo>
                    <a:pt x="39740" y="11894"/>
                    <a:pt x="39695" y="12327"/>
                    <a:pt x="39551" y="12327"/>
                  </a:cubicBezTo>
                  <a:cubicBezTo>
                    <a:pt x="39494" y="12327"/>
                    <a:pt x="39421" y="12258"/>
                    <a:pt x="39316" y="12067"/>
                  </a:cubicBezTo>
                  <a:lnTo>
                    <a:pt x="39394" y="12035"/>
                  </a:lnTo>
                  <a:cubicBezTo>
                    <a:pt x="39191" y="11821"/>
                    <a:pt x="39021" y="11747"/>
                    <a:pt x="38869" y="11747"/>
                  </a:cubicBezTo>
                  <a:cubicBezTo>
                    <a:pt x="38612" y="11747"/>
                    <a:pt x="38409" y="11959"/>
                    <a:pt x="38194" y="12067"/>
                  </a:cubicBezTo>
                  <a:lnTo>
                    <a:pt x="38692" y="12971"/>
                  </a:lnTo>
                  <a:cubicBezTo>
                    <a:pt x="38502" y="12862"/>
                    <a:pt x="38295" y="12806"/>
                    <a:pt x="38091" y="12806"/>
                  </a:cubicBezTo>
                  <a:cubicBezTo>
                    <a:pt x="37945" y="12806"/>
                    <a:pt x="37800" y="12834"/>
                    <a:pt x="37664" y="12893"/>
                  </a:cubicBezTo>
                  <a:cubicBezTo>
                    <a:pt x="37383" y="13017"/>
                    <a:pt x="37133" y="13205"/>
                    <a:pt x="36915" y="13423"/>
                  </a:cubicBezTo>
                  <a:cubicBezTo>
                    <a:pt x="36728" y="13625"/>
                    <a:pt x="36494" y="13797"/>
                    <a:pt x="36261" y="13922"/>
                  </a:cubicBezTo>
                  <a:cubicBezTo>
                    <a:pt x="36183" y="13953"/>
                    <a:pt x="36105" y="13970"/>
                    <a:pt x="36026" y="13970"/>
                  </a:cubicBezTo>
                  <a:cubicBezTo>
                    <a:pt x="35867" y="13970"/>
                    <a:pt x="35704" y="13901"/>
                    <a:pt x="35528" y="13735"/>
                  </a:cubicBezTo>
                  <a:cubicBezTo>
                    <a:pt x="35434" y="14062"/>
                    <a:pt x="35169" y="14187"/>
                    <a:pt x="35045" y="14514"/>
                  </a:cubicBezTo>
                  <a:lnTo>
                    <a:pt x="34842" y="14000"/>
                  </a:lnTo>
                  <a:cubicBezTo>
                    <a:pt x="34249" y="14078"/>
                    <a:pt x="33673" y="14280"/>
                    <a:pt x="33158" y="14576"/>
                  </a:cubicBezTo>
                  <a:lnTo>
                    <a:pt x="33174" y="14155"/>
                  </a:lnTo>
                  <a:lnTo>
                    <a:pt x="33174" y="14155"/>
                  </a:lnTo>
                  <a:cubicBezTo>
                    <a:pt x="32753" y="14280"/>
                    <a:pt x="33174" y="15855"/>
                    <a:pt x="32769" y="16026"/>
                  </a:cubicBezTo>
                  <a:lnTo>
                    <a:pt x="32394" y="15278"/>
                  </a:lnTo>
                  <a:cubicBezTo>
                    <a:pt x="32192" y="15340"/>
                    <a:pt x="31989" y="15371"/>
                    <a:pt x="31786" y="15371"/>
                  </a:cubicBezTo>
                  <a:lnTo>
                    <a:pt x="31163" y="15371"/>
                  </a:lnTo>
                  <a:cubicBezTo>
                    <a:pt x="30976" y="15371"/>
                    <a:pt x="30773" y="15418"/>
                    <a:pt x="30586" y="15512"/>
                  </a:cubicBezTo>
                  <a:cubicBezTo>
                    <a:pt x="30383" y="15605"/>
                    <a:pt x="30212" y="15761"/>
                    <a:pt x="30087" y="15948"/>
                  </a:cubicBezTo>
                  <a:cubicBezTo>
                    <a:pt x="30072" y="15839"/>
                    <a:pt x="30040" y="15605"/>
                    <a:pt x="30150" y="15527"/>
                  </a:cubicBezTo>
                  <a:lnTo>
                    <a:pt x="30150" y="15527"/>
                  </a:lnTo>
                  <a:cubicBezTo>
                    <a:pt x="29962" y="15559"/>
                    <a:pt x="29588" y="15527"/>
                    <a:pt x="29308" y="15590"/>
                  </a:cubicBezTo>
                  <a:cubicBezTo>
                    <a:pt x="29036" y="15633"/>
                    <a:pt x="28844" y="15806"/>
                    <a:pt x="28957" y="16243"/>
                  </a:cubicBezTo>
                  <a:lnTo>
                    <a:pt x="28957" y="16243"/>
                  </a:lnTo>
                  <a:cubicBezTo>
                    <a:pt x="28909" y="16132"/>
                    <a:pt x="28840" y="16087"/>
                    <a:pt x="28758" y="16087"/>
                  </a:cubicBezTo>
                  <a:cubicBezTo>
                    <a:pt x="28676" y="16087"/>
                    <a:pt x="28582" y="16131"/>
                    <a:pt x="28481" y="16198"/>
                  </a:cubicBezTo>
                  <a:cubicBezTo>
                    <a:pt x="28216" y="16400"/>
                    <a:pt x="27983" y="16619"/>
                    <a:pt x="27780" y="16852"/>
                  </a:cubicBezTo>
                  <a:lnTo>
                    <a:pt x="27764" y="16307"/>
                  </a:lnTo>
                  <a:cubicBezTo>
                    <a:pt x="27499" y="17039"/>
                    <a:pt x="27515" y="17242"/>
                    <a:pt x="27016" y="17492"/>
                  </a:cubicBezTo>
                  <a:cubicBezTo>
                    <a:pt x="26909" y="17451"/>
                    <a:pt x="26871" y="17170"/>
                    <a:pt x="26971" y="17170"/>
                  </a:cubicBezTo>
                  <a:cubicBezTo>
                    <a:pt x="26973" y="17170"/>
                    <a:pt x="26976" y="17170"/>
                    <a:pt x="26979" y="17171"/>
                  </a:cubicBezTo>
                  <a:lnTo>
                    <a:pt x="26979" y="17171"/>
                  </a:lnTo>
                  <a:cubicBezTo>
                    <a:pt x="26944" y="17157"/>
                    <a:pt x="26914" y="17151"/>
                    <a:pt x="26888" y="17151"/>
                  </a:cubicBezTo>
                  <a:cubicBezTo>
                    <a:pt x="26669" y="17151"/>
                    <a:pt x="26696" y="17562"/>
                    <a:pt x="26420" y="17562"/>
                  </a:cubicBezTo>
                  <a:cubicBezTo>
                    <a:pt x="26374" y="17562"/>
                    <a:pt x="26319" y="17550"/>
                    <a:pt x="26252" y="17523"/>
                  </a:cubicBezTo>
                  <a:lnTo>
                    <a:pt x="26393" y="17149"/>
                  </a:lnTo>
                  <a:cubicBezTo>
                    <a:pt x="25972" y="17149"/>
                    <a:pt x="26018" y="17336"/>
                    <a:pt x="25831" y="17757"/>
                  </a:cubicBezTo>
                  <a:cubicBezTo>
                    <a:pt x="25771" y="17817"/>
                    <a:pt x="25692" y="17844"/>
                    <a:pt x="25605" y="17844"/>
                  </a:cubicBezTo>
                  <a:cubicBezTo>
                    <a:pt x="25331" y="17844"/>
                    <a:pt x="24982" y="17574"/>
                    <a:pt x="24912" y="17195"/>
                  </a:cubicBezTo>
                  <a:cubicBezTo>
                    <a:pt x="24871" y="17468"/>
                    <a:pt x="24711" y="17811"/>
                    <a:pt x="24495" y="17811"/>
                  </a:cubicBezTo>
                  <a:cubicBezTo>
                    <a:pt x="24464" y="17811"/>
                    <a:pt x="24431" y="17804"/>
                    <a:pt x="24397" y="17788"/>
                  </a:cubicBezTo>
                  <a:cubicBezTo>
                    <a:pt x="24366" y="17663"/>
                    <a:pt x="24397" y="17523"/>
                    <a:pt x="24491" y="17429"/>
                  </a:cubicBezTo>
                  <a:cubicBezTo>
                    <a:pt x="24379" y="17378"/>
                    <a:pt x="24278" y="17357"/>
                    <a:pt x="24186" y="17357"/>
                  </a:cubicBezTo>
                  <a:cubicBezTo>
                    <a:pt x="23969" y="17357"/>
                    <a:pt x="23797" y="17471"/>
                    <a:pt x="23633" y="17570"/>
                  </a:cubicBezTo>
                  <a:cubicBezTo>
                    <a:pt x="23499" y="17650"/>
                    <a:pt x="23376" y="17725"/>
                    <a:pt x="23248" y="17725"/>
                  </a:cubicBezTo>
                  <a:cubicBezTo>
                    <a:pt x="23152" y="17725"/>
                    <a:pt x="23054" y="17683"/>
                    <a:pt x="22947" y="17570"/>
                  </a:cubicBezTo>
                  <a:cubicBezTo>
                    <a:pt x="22947" y="17460"/>
                    <a:pt x="22916" y="17336"/>
                    <a:pt x="22854" y="17242"/>
                  </a:cubicBezTo>
                  <a:cubicBezTo>
                    <a:pt x="23377" y="17242"/>
                    <a:pt x="23805" y="17269"/>
                    <a:pt x="23836" y="17298"/>
                  </a:cubicBezTo>
                  <a:lnTo>
                    <a:pt x="23836" y="17298"/>
                  </a:lnTo>
                  <a:cubicBezTo>
                    <a:pt x="23816" y="16805"/>
                    <a:pt x="23370" y="16725"/>
                    <a:pt x="23696" y="16026"/>
                  </a:cubicBezTo>
                  <a:lnTo>
                    <a:pt x="23696" y="16026"/>
                  </a:lnTo>
                  <a:cubicBezTo>
                    <a:pt x="23409" y="16367"/>
                    <a:pt x="22908" y="17054"/>
                    <a:pt x="22485" y="17054"/>
                  </a:cubicBezTo>
                  <a:cubicBezTo>
                    <a:pt x="22424" y="17054"/>
                    <a:pt x="22365" y="17040"/>
                    <a:pt x="22308" y="17008"/>
                  </a:cubicBezTo>
                  <a:cubicBezTo>
                    <a:pt x="22293" y="16946"/>
                    <a:pt x="22277" y="16884"/>
                    <a:pt x="22261" y="16837"/>
                  </a:cubicBezTo>
                  <a:lnTo>
                    <a:pt x="22308" y="16774"/>
                  </a:lnTo>
                  <a:cubicBezTo>
                    <a:pt x="22282" y="16762"/>
                    <a:pt x="22255" y="16756"/>
                    <a:pt x="22228" y="16756"/>
                  </a:cubicBezTo>
                  <a:cubicBezTo>
                    <a:pt x="22157" y="16756"/>
                    <a:pt x="22084" y="16796"/>
                    <a:pt x="22028" y="16852"/>
                  </a:cubicBezTo>
                  <a:cubicBezTo>
                    <a:pt x="21918" y="16774"/>
                    <a:pt x="21809" y="16712"/>
                    <a:pt x="21669" y="16697"/>
                  </a:cubicBezTo>
                  <a:cubicBezTo>
                    <a:pt x="21651" y="16450"/>
                    <a:pt x="21483" y="16407"/>
                    <a:pt x="21304" y="16407"/>
                  </a:cubicBezTo>
                  <a:cubicBezTo>
                    <a:pt x="21205" y="16407"/>
                    <a:pt x="21103" y="16420"/>
                    <a:pt x="21020" y="16420"/>
                  </a:cubicBezTo>
                  <a:cubicBezTo>
                    <a:pt x="20995" y="16420"/>
                    <a:pt x="20973" y="16419"/>
                    <a:pt x="20952" y="16416"/>
                  </a:cubicBezTo>
                  <a:cubicBezTo>
                    <a:pt x="20936" y="16956"/>
                    <a:pt x="20661" y="16854"/>
                    <a:pt x="20898" y="17307"/>
                  </a:cubicBezTo>
                  <a:lnTo>
                    <a:pt x="20898" y="17307"/>
                  </a:lnTo>
                  <a:cubicBezTo>
                    <a:pt x="20897" y="17281"/>
                    <a:pt x="20971" y="17256"/>
                    <a:pt x="21092" y="17242"/>
                  </a:cubicBezTo>
                  <a:cubicBezTo>
                    <a:pt x="21139" y="17242"/>
                    <a:pt x="21170" y="17227"/>
                    <a:pt x="21201" y="17195"/>
                  </a:cubicBezTo>
                  <a:lnTo>
                    <a:pt x="21201" y="17195"/>
                  </a:lnTo>
                  <a:lnTo>
                    <a:pt x="21170" y="17242"/>
                  </a:lnTo>
                  <a:cubicBezTo>
                    <a:pt x="21248" y="17234"/>
                    <a:pt x="21334" y="17234"/>
                    <a:pt x="21429" y="17234"/>
                  </a:cubicBezTo>
                  <a:cubicBezTo>
                    <a:pt x="21525" y="17234"/>
                    <a:pt x="21630" y="17234"/>
                    <a:pt x="21747" y="17227"/>
                  </a:cubicBezTo>
                  <a:lnTo>
                    <a:pt x="21747" y="17227"/>
                  </a:lnTo>
                  <a:cubicBezTo>
                    <a:pt x="21615" y="17410"/>
                    <a:pt x="21489" y="17566"/>
                    <a:pt x="21348" y="17566"/>
                  </a:cubicBezTo>
                  <a:cubicBezTo>
                    <a:pt x="21274" y="17566"/>
                    <a:pt x="21194" y="17522"/>
                    <a:pt x="21108" y="17414"/>
                  </a:cubicBezTo>
                  <a:cubicBezTo>
                    <a:pt x="20983" y="17757"/>
                    <a:pt x="20827" y="18115"/>
                    <a:pt x="20749" y="18271"/>
                  </a:cubicBezTo>
                  <a:cubicBezTo>
                    <a:pt x="20469" y="17492"/>
                    <a:pt x="19907" y="17039"/>
                    <a:pt x="19876" y="16556"/>
                  </a:cubicBezTo>
                  <a:cubicBezTo>
                    <a:pt x="19689" y="16619"/>
                    <a:pt x="19502" y="16665"/>
                    <a:pt x="19315" y="16681"/>
                  </a:cubicBezTo>
                  <a:cubicBezTo>
                    <a:pt x="19112" y="16712"/>
                    <a:pt x="18925" y="16743"/>
                    <a:pt x="18723" y="16774"/>
                  </a:cubicBezTo>
                  <a:cubicBezTo>
                    <a:pt x="18286" y="16868"/>
                    <a:pt x="17912" y="17149"/>
                    <a:pt x="17678" y="17538"/>
                  </a:cubicBezTo>
                  <a:cubicBezTo>
                    <a:pt x="17657" y="17547"/>
                    <a:pt x="17638" y="17552"/>
                    <a:pt x="17621" y="17552"/>
                  </a:cubicBezTo>
                  <a:cubicBezTo>
                    <a:pt x="17465" y="17552"/>
                    <a:pt x="17487" y="17194"/>
                    <a:pt x="17444" y="17039"/>
                  </a:cubicBezTo>
                  <a:cubicBezTo>
                    <a:pt x="17585" y="16946"/>
                    <a:pt x="17709" y="16993"/>
                    <a:pt x="17787" y="16852"/>
                  </a:cubicBezTo>
                  <a:lnTo>
                    <a:pt x="17787" y="16852"/>
                  </a:lnTo>
                  <a:cubicBezTo>
                    <a:pt x="17585" y="16946"/>
                    <a:pt x="17288" y="16930"/>
                    <a:pt x="17008" y="16962"/>
                  </a:cubicBezTo>
                  <a:cubicBezTo>
                    <a:pt x="16727" y="16977"/>
                    <a:pt x="16478" y="17164"/>
                    <a:pt x="16400" y="17445"/>
                  </a:cubicBezTo>
                  <a:cubicBezTo>
                    <a:pt x="15963" y="17024"/>
                    <a:pt x="16790" y="16852"/>
                    <a:pt x="16104" y="16837"/>
                  </a:cubicBezTo>
                  <a:lnTo>
                    <a:pt x="16228" y="16634"/>
                  </a:lnTo>
                  <a:cubicBezTo>
                    <a:pt x="16119" y="16494"/>
                    <a:pt x="15979" y="16369"/>
                    <a:pt x="15823" y="16291"/>
                  </a:cubicBezTo>
                  <a:cubicBezTo>
                    <a:pt x="15720" y="16246"/>
                    <a:pt x="15609" y="16217"/>
                    <a:pt x="15502" y="16217"/>
                  </a:cubicBezTo>
                  <a:cubicBezTo>
                    <a:pt x="15463" y="16217"/>
                    <a:pt x="15424" y="16220"/>
                    <a:pt x="15387" y="16229"/>
                  </a:cubicBezTo>
                  <a:cubicBezTo>
                    <a:pt x="15044" y="16276"/>
                    <a:pt x="14732" y="16385"/>
                    <a:pt x="14436" y="16525"/>
                  </a:cubicBezTo>
                  <a:cubicBezTo>
                    <a:pt x="14124" y="16681"/>
                    <a:pt x="13796" y="16743"/>
                    <a:pt x="13454" y="16743"/>
                  </a:cubicBezTo>
                  <a:cubicBezTo>
                    <a:pt x="13166" y="16715"/>
                    <a:pt x="12891" y="16553"/>
                    <a:pt x="12655" y="16161"/>
                  </a:cubicBezTo>
                  <a:lnTo>
                    <a:pt x="12655" y="16161"/>
                  </a:lnTo>
                  <a:cubicBezTo>
                    <a:pt x="12678" y="16220"/>
                    <a:pt x="12690" y="16287"/>
                    <a:pt x="12690" y="16354"/>
                  </a:cubicBezTo>
                  <a:cubicBezTo>
                    <a:pt x="11973" y="15792"/>
                    <a:pt x="11100" y="15636"/>
                    <a:pt x="10242" y="15403"/>
                  </a:cubicBezTo>
                  <a:cubicBezTo>
                    <a:pt x="9806" y="15293"/>
                    <a:pt x="9400" y="15138"/>
                    <a:pt x="9011" y="14935"/>
                  </a:cubicBezTo>
                  <a:cubicBezTo>
                    <a:pt x="8605" y="14701"/>
                    <a:pt x="8278" y="14389"/>
                    <a:pt x="8028" y="14000"/>
                  </a:cubicBezTo>
                  <a:cubicBezTo>
                    <a:pt x="7924" y="13870"/>
                    <a:pt x="7827" y="13822"/>
                    <a:pt x="7729" y="13822"/>
                  </a:cubicBezTo>
                  <a:cubicBezTo>
                    <a:pt x="7522" y="13822"/>
                    <a:pt x="7312" y="14039"/>
                    <a:pt x="7015" y="14155"/>
                  </a:cubicBezTo>
                  <a:lnTo>
                    <a:pt x="7218" y="13594"/>
                  </a:lnTo>
                  <a:lnTo>
                    <a:pt x="7218" y="13594"/>
                  </a:lnTo>
                  <a:cubicBezTo>
                    <a:pt x="6953" y="13703"/>
                    <a:pt x="6703" y="13828"/>
                    <a:pt x="6454" y="13937"/>
                  </a:cubicBezTo>
                  <a:cubicBezTo>
                    <a:pt x="6440" y="13938"/>
                    <a:pt x="6427" y="13939"/>
                    <a:pt x="6413" y="13939"/>
                  </a:cubicBezTo>
                  <a:cubicBezTo>
                    <a:pt x="6011" y="13939"/>
                    <a:pt x="5920" y="13487"/>
                    <a:pt x="5799" y="13080"/>
                  </a:cubicBezTo>
                  <a:cubicBezTo>
                    <a:pt x="5693" y="12709"/>
                    <a:pt x="5564" y="12360"/>
                    <a:pt x="5145" y="12360"/>
                  </a:cubicBezTo>
                  <a:cubicBezTo>
                    <a:pt x="5071" y="12360"/>
                    <a:pt x="4988" y="12371"/>
                    <a:pt x="4895" y="12394"/>
                  </a:cubicBezTo>
                  <a:lnTo>
                    <a:pt x="4770" y="12784"/>
                  </a:lnTo>
                  <a:cubicBezTo>
                    <a:pt x="4536" y="12550"/>
                    <a:pt x="3788" y="12394"/>
                    <a:pt x="4084" y="12051"/>
                  </a:cubicBezTo>
                  <a:lnTo>
                    <a:pt x="4084" y="12051"/>
                  </a:lnTo>
                  <a:cubicBezTo>
                    <a:pt x="4043" y="12082"/>
                    <a:pt x="3913" y="12195"/>
                    <a:pt x="3834" y="12195"/>
                  </a:cubicBezTo>
                  <a:cubicBezTo>
                    <a:pt x="3794" y="12195"/>
                    <a:pt x="3767" y="12166"/>
                    <a:pt x="3773" y="12082"/>
                  </a:cubicBezTo>
                  <a:lnTo>
                    <a:pt x="3944" y="11833"/>
                  </a:lnTo>
                  <a:cubicBezTo>
                    <a:pt x="3632" y="11817"/>
                    <a:pt x="3321" y="11802"/>
                    <a:pt x="2993" y="11786"/>
                  </a:cubicBezTo>
                  <a:cubicBezTo>
                    <a:pt x="2822" y="11505"/>
                    <a:pt x="3024" y="11271"/>
                    <a:pt x="3196" y="11038"/>
                  </a:cubicBezTo>
                  <a:cubicBezTo>
                    <a:pt x="3352" y="10819"/>
                    <a:pt x="3476" y="10586"/>
                    <a:pt x="3165" y="10274"/>
                  </a:cubicBezTo>
                  <a:cubicBezTo>
                    <a:pt x="3105" y="10254"/>
                    <a:pt x="3024" y="10245"/>
                    <a:pt x="2931" y="10245"/>
                  </a:cubicBezTo>
                  <a:cubicBezTo>
                    <a:pt x="2515" y="10245"/>
                    <a:pt x="1862" y="10426"/>
                    <a:pt x="1824" y="10617"/>
                  </a:cubicBezTo>
                  <a:cubicBezTo>
                    <a:pt x="1949" y="10804"/>
                    <a:pt x="1933" y="11053"/>
                    <a:pt x="1777" y="11225"/>
                  </a:cubicBezTo>
                  <a:lnTo>
                    <a:pt x="1434" y="11147"/>
                  </a:lnTo>
                  <a:cubicBezTo>
                    <a:pt x="811" y="11802"/>
                    <a:pt x="0" y="12347"/>
                    <a:pt x="234" y="13360"/>
                  </a:cubicBezTo>
                  <a:lnTo>
                    <a:pt x="1029" y="13282"/>
                  </a:lnTo>
                  <a:lnTo>
                    <a:pt x="889" y="13766"/>
                  </a:lnTo>
                  <a:lnTo>
                    <a:pt x="499" y="13470"/>
                  </a:lnTo>
                  <a:lnTo>
                    <a:pt x="499" y="13470"/>
                  </a:lnTo>
                  <a:cubicBezTo>
                    <a:pt x="474" y="13737"/>
                    <a:pt x="565" y="13812"/>
                    <a:pt x="703" y="13812"/>
                  </a:cubicBezTo>
                  <a:cubicBezTo>
                    <a:pt x="823" y="13812"/>
                    <a:pt x="978" y="13755"/>
                    <a:pt x="1122" y="13719"/>
                  </a:cubicBezTo>
                  <a:lnTo>
                    <a:pt x="1122" y="13719"/>
                  </a:lnTo>
                  <a:cubicBezTo>
                    <a:pt x="1029" y="13875"/>
                    <a:pt x="998" y="14062"/>
                    <a:pt x="1029" y="14249"/>
                  </a:cubicBezTo>
                  <a:cubicBezTo>
                    <a:pt x="1356" y="14124"/>
                    <a:pt x="1684" y="14015"/>
                    <a:pt x="1995" y="13890"/>
                  </a:cubicBezTo>
                  <a:lnTo>
                    <a:pt x="1995" y="13890"/>
                  </a:lnTo>
                  <a:cubicBezTo>
                    <a:pt x="1840" y="14218"/>
                    <a:pt x="1372" y="14311"/>
                    <a:pt x="1575" y="14701"/>
                  </a:cubicBezTo>
                  <a:cubicBezTo>
                    <a:pt x="1995" y="14536"/>
                    <a:pt x="1851" y="13950"/>
                    <a:pt x="2301" y="13950"/>
                  </a:cubicBezTo>
                  <a:cubicBezTo>
                    <a:pt x="2318" y="13950"/>
                    <a:pt x="2335" y="13951"/>
                    <a:pt x="2354" y="13953"/>
                  </a:cubicBezTo>
                  <a:cubicBezTo>
                    <a:pt x="2328" y="14357"/>
                    <a:pt x="2149" y="14587"/>
                    <a:pt x="2366" y="14587"/>
                  </a:cubicBezTo>
                  <a:cubicBezTo>
                    <a:pt x="2408" y="14587"/>
                    <a:pt x="2465" y="14579"/>
                    <a:pt x="2541" y="14561"/>
                  </a:cubicBezTo>
                  <a:lnTo>
                    <a:pt x="2541" y="14561"/>
                  </a:lnTo>
                  <a:cubicBezTo>
                    <a:pt x="2483" y="14721"/>
                    <a:pt x="2343" y="14840"/>
                    <a:pt x="2173" y="14868"/>
                  </a:cubicBezTo>
                  <a:lnTo>
                    <a:pt x="2173" y="14868"/>
                  </a:lnTo>
                  <a:cubicBezTo>
                    <a:pt x="2189" y="14867"/>
                    <a:pt x="2205" y="14866"/>
                    <a:pt x="2221" y="14866"/>
                  </a:cubicBezTo>
                  <a:cubicBezTo>
                    <a:pt x="2460" y="14866"/>
                    <a:pt x="2673" y="15017"/>
                    <a:pt x="2899" y="15017"/>
                  </a:cubicBezTo>
                  <a:cubicBezTo>
                    <a:pt x="3004" y="15017"/>
                    <a:pt x="3112" y="14985"/>
                    <a:pt x="3227" y="14888"/>
                  </a:cubicBezTo>
                  <a:lnTo>
                    <a:pt x="3227" y="14888"/>
                  </a:lnTo>
                  <a:cubicBezTo>
                    <a:pt x="3196" y="15481"/>
                    <a:pt x="4116" y="15293"/>
                    <a:pt x="3632" y="16011"/>
                  </a:cubicBezTo>
                  <a:cubicBezTo>
                    <a:pt x="3794" y="15911"/>
                    <a:pt x="4196" y="15781"/>
                    <a:pt x="4478" y="15781"/>
                  </a:cubicBezTo>
                  <a:cubicBezTo>
                    <a:pt x="4548" y="15781"/>
                    <a:pt x="4611" y="15789"/>
                    <a:pt x="4661" y="15808"/>
                  </a:cubicBezTo>
                  <a:cubicBezTo>
                    <a:pt x="3726" y="16447"/>
                    <a:pt x="5487" y="16354"/>
                    <a:pt x="4833" y="17258"/>
                  </a:cubicBezTo>
                  <a:cubicBezTo>
                    <a:pt x="5049" y="17085"/>
                    <a:pt x="5246" y="17022"/>
                    <a:pt x="5438" y="17022"/>
                  </a:cubicBezTo>
                  <a:cubicBezTo>
                    <a:pt x="5591" y="17022"/>
                    <a:pt x="5740" y="17062"/>
                    <a:pt x="5893" y="17117"/>
                  </a:cubicBezTo>
                  <a:cubicBezTo>
                    <a:pt x="6064" y="17180"/>
                    <a:pt x="6236" y="17258"/>
                    <a:pt x="6423" y="17320"/>
                  </a:cubicBezTo>
                  <a:cubicBezTo>
                    <a:pt x="6531" y="17347"/>
                    <a:pt x="6640" y="17364"/>
                    <a:pt x="6752" y="17364"/>
                  </a:cubicBezTo>
                  <a:cubicBezTo>
                    <a:pt x="6833" y="17364"/>
                    <a:pt x="6915" y="17355"/>
                    <a:pt x="7000" y="17336"/>
                  </a:cubicBezTo>
                  <a:lnTo>
                    <a:pt x="7000" y="17336"/>
                  </a:lnTo>
                  <a:cubicBezTo>
                    <a:pt x="6938" y="17372"/>
                    <a:pt x="6848" y="17448"/>
                    <a:pt x="6797" y="17448"/>
                  </a:cubicBezTo>
                  <a:cubicBezTo>
                    <a:pt x="6794" y="17448"/>
                    <a:pt x="6792" y="17448"/>
                    <a:pt x="6789" y="17447"/>
                  </a:cubicBezTo>
                  <a:lnTo>
                    <a:pt x="6789" y="17447"/>
                  </a:lnTo>
                  <a:cubicBezTo>
                    <a:pt x="7060" y="17664"/>
                    <a:pt x="7034" y="17951"/>
                    <a:pt x="7155" y="18209"/>
                  </a:cubicBezTo>
                  <a:cubicBezTo>
                    <a:pt x="7530" y="17538"/>
                    <a:pt x="8106" y="17601"/>
                    <a:pt x="8558" y="17289"/>
                  </a:cubicBezTo>
                  <a:lnTo>
                    <a:pt x="8558" y="17289"/>
                  </a:lnTo>
                  <a:cubicBezTo>
                    <a:pt x="8668" y="18131"/>
                    <a:pt x="7966" y="18006"/>
                    <a:pt x="7795" y="18708"/>
                  </a:cubicBezTo>
                  <a:cubicBezTo>
                    <a:pt x="8028" y="18131"/>
                    <a:pt x="8746" y="18443"/>
                    <a:pt x="8808" y="17912"/>
                  </a:cubicBezTo>
                  <a:cubicBezTo>
                    <a:pt x="8933" y="18458"/>
                    <a:pt x="8995" y="18224"/>
                    <a:pt x="8917" y="18879"/>
                  </a:cubicBezTo>
                  <a:cubicBezTo>
                    <a:pt x="9074" y="18540"/>
                    <a:pt x="9161" y="18457"/>
                    <a:pt x="9236" y="18457"/>
                  </a:cubicBezTo>
                  <a:cubicBezTo>
                    <a:pt x="9307" y="18457"/>
                    <a:pt x="9368" y="18533"/>
                    <a:pt x="9468" y="18533"/>
                  </a:cubicBezTo>
                  <a:cubicBezTo>
                    <a:pt x="9533" y="18533"/>
                    <a:pt x="9615" y="18501"/>
                    <a:pt x="9728" y="18396"/>
                  </a:cubicBezTo>
                  <a:lnTo>
                    <a:pt x="9728" y="18396"/>
                  </a:lnTo>
                  <a:cubicBezTo>
                    <a:pt x="9973" y="18927"/>
                    <a:pt x="9647" y="19208"/>
                    <a:pt x="9956" y="19208"/>
                  </a:cubicBezTo>
                  <a:cubicBezTo>
                    <a:pt x="10001" y="19208"/>
                    <a:pt x="10058" y="19203"/>
                    <a:pt x="10133" y="19191"/>
                  </a:cubicBezTo>
                  <a:lnTo>
                    <a:pt x="10133" y="19191"/>
                  </a:lnTo>
                  <a:cubicBezTo>
                    <a:pt x="10273" y="19549"/>
                    <a:pt x="9712" y="19705"/>
                    <a:pt x="9712" y="19705"/>
                  </a:cubicBezTo>
                  <a:cubicBezTo>
                    <a:pt x="9770" y="19728"/>
                    <a:pt x="9821" y="19738"/>
                    <a:pt x="9866" y="19738"/>
                  </a:cubicBezTo>
                  <a:cubicBezTo>
                    <a:pt x="10223" y="19738"/>
                    <a:pt x="10223" y="19090"/>
                    <a:pt x="10445" y="18785"/>
                  </a:cubicBezTo>
                  <a:cubicBezTo>
                    <a:pt x="11115" y="18801"/>
                    <a:pt x="10538" y="19378"/>
                    <a:pt x="10632" y="19799"/>
                  </a:cubicBezTo>
                  <a:cubicBezTo>
                    <a:pt x="11043" y="19770"/>
                    <a:pt x="11493" y="19317"/>
                    <a:pt x="11782" y="19317"/>
                  </a:cubicBezTo>
                  <a:cubicBezTo>
                    <a:pt x="11811" y="19317"/>
                    <a:pt x="11838" y="19321"/>
                    <a:pt x="11863" y="19331"/>
                  </a:cubicBezTo>
                  <a:cubicBezTo>
                    <a:pt x="11848" y="19456"/>
                    <a:pt x="11895" y="19518"/>
                    <a:pt x="11785" y="19643"/>
                  </a:cubicBezTo>
                  <a:cubicBezTo>
                    <a:pt x="11918" y="19540"/>
                    <a:pt x="12054" y="19506"/>
                    <a:pt x="12196" y="19506"/>
                  </a:cubicBezTo>
                  <a:cubicBezTo>
                    <a:pt x="12353" y="19506"/>
                    <a:pt x="12517" y="19548"/>
                    <a:pt x="12690" y="19581"/>
                  </a:cubicBezTo>
                  <a:cubicBezTo>
                    <a:pt x="12818" y="19605"/>
                    <a:pt x="12946" y="19627"/>
                    <a:pt x="13074" y="19627"/>
                  </a:cubicBezTo>
                  <a:cubicBezTo>
                    <a:pt x="13273" y="19627"/>
                    <a:pt x="13473" y="19574"/>
                    <a:pt x="13672" y="19393"/>
                  </a:cubicBezTo>
                  <a:cubicBezTo>
                    <a:pt x="13687" y="19456"/>
                    <a:pt x="13687" y="19534"/>
                    <a:pt x="13687" y="19596"/>
                  </a:cubicBezTo>
                  <a:cubicBezTo>
                    <a:pt x="13703" y="19269"/>
                    <a:pt x="13750" y="18941"/>
                    <a:pt x="13859" y="18614"/>
                  </a:cubicBezTo>
                  <a:cubicBezTo>
                    <a:pt x="13877" y="18619"/>
                    <a:pt x="13896" y="18621"/>
                    <a:pt x="13914" y="18621"/>
                  </a:cubicBezTo>
                  <a:cubicBezTo>
                    <a:pt x="14043" y="18621"/>
                    <a:pt x="14182" y="18521"/>
                    <a:pt x="14269" y="18521"/>
                  </a:cubicBezTo>
                  <a:cubicBezTo>
                    <a:pt x="14333" y="18521"/>
                    <a:pt x="14370" y="18573"/>
                    <a:pt x="14358" y="18754"/>
                  </a:cubicBezTo>
                  <a:cubicBezTo>
                    <a:pt x="14343" y="18749"/>
                    <a:pt x="14329" y="18747"/>
                    <a:pt x="14316" y="18747"/>
                  </a:cubicBezTo>
                  <a:cubicBezTo>
                    <a:pt x="14207" y="18747"/>
                    <a:pt x="14159" y="18908"/>
                    <a:pt x="14061" y="19019"/>
                  </a:cubicBezTo>
                  <a:lnTo>
                    <a:pt x="14358" y="18879"/>
                  </a:lnTo>
                  <a:lnTo>
                    <a:pt x="14358" y="18879"/>
                  </a:lnTo>
                  <a:cubicBezTo>
                    <a:pt x="14404" y="19596"/>
                    <a:pt x="13968" y="19035"/>
                    <a:pt x="13843" y="19518"/>
                  </a:cubicBezTo>
                  <a:cubicBezTo>
                    <a:pt x="14259" y="19435"/>
                    <a:pt x="14737" y="19180"/>
                    <a:pt x="15086" y="19180"/>
                  </a:cubicBezTo>
                  <a:cubicBezTo>
                    <a:pt x="15196" y="19180"/>
                    <a:pt x="15293" y="19205"/>
                    <a:pt x="15371" y="19269"/>
                  </a:cubicBezTo>
                  <a:cubicBezTo>
                    <a:pt x="15293" y="19939"/>
                    <a:pt x="14467" y="19284"/>
                    <a:pt x="14825" y="19970"/>
                  </a:cubicBezTo>
                  <a:lnTo>
                    <a:pt x="14326" y="19596"/>
                  </a:lnTo>
                  <a:lnTo>
                    <a:pt x="14326" y="19596"/>
                  </a:lnTo>
                  <a:cubicBezTo>
                    <a:pt x="14404" y="20018"/>
                    <a:pt x="14374" y="20096"/>
                    <a:pt x="14316" y="20096"/>
                  </a:cubicBezTo>
                  <a:cubicBezTo>
                    <a:pt x="14283" y="20096"/>
                    <a:pt x="14240" y="20070"/>
                    <a:pt x="14202" y="20070"/>
                  </a:cubicBezTo>
                  <a:cubicBezTo>
                    <a:pt x="14134" y="20070"/>
                    <a:pt x="14084" y="20154"/>
                    <a:pt x="14139" y="20625"/>
                  </a:cubicBezTo>
                  <a:cubicBezTo>
                    <a:pt x="14314" y="20712"/>
                    <a:pt x="14505" y="20762"/>
                    <a:pt x="14700" y="20762"/>
                  </a:cubicBezTo>
                  <a:cubicBezTo>
                    <a:pt x="14783" y="20762"/>
                    <a:pt x="14866" y="20753"/>
                    <a:pt x="14950" y="20734"/>
                  </a:cubicBezTo>
                  <a:cubicBezTo>
                    <a:pt x="15044" y="20713"/>
                    <a:pt x="15139" y="20703"/>
                    <a:pt x="15234" y="20703"/>
                  </a:cubicBezTo>
                  <a:cubicBezTo>
                    <a:pt x="15423" y="20703"/>
                    <a:pt x="15610" y="20744"/>
                    <a:pt x="15776" y="20828"/>
                  </a:cubicBezTo>
                  <a:cubicBezTo>
                    <a:pt x="16026" y="20500"/>
                    <a:pt x="15823" y="20282"/>
                    <a:pt x="16057" y="19955"/>
                  </a:cubicBezTo>
                  <a:cubicBezTo>
                    <a:pt x="16169" y="19914"/>
                    <a:pt x="16264" y="19895"/>
                    <a:pt x="16347" y="19895"/>
                  </a:cubicBezTo>
                  <a:cubicBezTo>
                    <a:pt x="16701" y="19895"/>
                    <a:pt x="16810" y="20237"/>
                    <a:pt x="16899" y="20578"/>
                  </a:cubicBezTo>
                  <a:cubicBezTo>
                    <a:pt x="16987" y="20877"/>
                    <a:pt x="17052" y="21153"/>
                    <a:pt x="17251" y="21153"/>
                  </a:cubicBezTo>
                  <a:cubicBezTo>
                    <a:pt x="17331" y="21153"/>
                    <a:pt x="17434" y="21107"/>
                    <a:pt x="17569" y="20999"/>
                  </a:cubicBezTo>
                  <a:cubicBezTo>
                    <a:pt x="17787" y="20672"/>
                    <a:pt x="17939" y="20109"/>
                    <a:pt x="18238" y="20109"/>
                  </a:cubicBezTo>
                  <a:cubicBezTo>
                    <a:pt x="18324" y="20109"/>
                    <a:pt x="18421" y="20155"/>
                    <a:pt x="18536" y="20266"/>
                  </a:cubicBezTo>
                  <a:lnTo>
                    <a:pt x="18255" y="20984"/>
                  </a:lnTo>
                  <a:cubicBezTo>
                    <a:pt x="18306" y="20995"/>
                    <a:pt x="18352" y="21001"/>
                    <a:pt x="18395" y="21001"/>
                  </a:cubicBezTo>
                  <a:cubicBezTo>
                    <a:pt x="18844" y="21001"/>
                    <a:pt x="18858" y="20393"/>
                    <a:pt x="19172" y="20393"/>
                  </a:cubicBezTo>
                  <a:cubicBezTo>
                    <a:pt x="19256" y="20393"/>
                    <a:pt x="19361" y="20437"/>
                    <a:pt x="19502" y="20547"/>
                  </a:cubicBezTo>
                  <a:cubicBezTo>
                    <a:pt x="19346" y="20828"/>
                    <a:pt x="18910" y="20750"/>
                    <a:pt x="19003" y="20843"/>
                  </a:cubicBezTo>
                  <a:cubicBezTo>
                    <a:pt x="19111" y="20995"/>
                    <a:pt x="19189" y="21053"/>
                    <a:pt x="19252" y="21053"/>
                  </a:cubicBezTo>
                  <a:cubicBezTo>
                    <a:pt x="19447" y="21053"/>
                    <a:pt x="19484" y="20484"/>
                    <a:pt x="19765" y="20484"/>
                  </a:cubicBezTo>
                  <a:cubicBezTo>
                    <a:pt x="19771" y="20484"/>
                    <a:pt x="19777" y="20484"/>
                    <a:pt x="19783" y="20485"/>
                  </a:cubicBezTo>
                  <a:lnTo>
                    <a:pt x="19814" y="21155"/>
                  </a:lnTo>
                  <a:cubicBezTo>
                    <a:pt x="20625" y="21108"/>
                    <a:pt x="21513" y="20687"/>
                    <a:pt x="22386" y="20563"/>
                  </a:cubicBezTo>
                  <a:lnTo>
                    <a:pt x="22386" y="20563"/>
                  </a:lnTo>
                  <a:cubicBezTo>
                    <a:pt x="22339" y="20765"/>
                    <a:pt x="22183" y="20968"/>
                    <a:pt x="22386" y="21171"/>
                  </a:cubicBezTo>
                  <a:cubicBezTo>
                    <a:pt x="22667" y="21108"/>
                    <a:pt x="22947" y="21061"/>
                    <a:pt x="23244" y="21061"/>
                  </a:cubicBezTo>
                  <a:cubicBezTo>
                    <a:pt x="23296" y="21059"/>
                    <a:pt x="23348" y="21057"/>
                    <a:pt x="23401" y="21057"/>
                  </a:cubicBezTo>
                  <a:cubicBezTo>
                    <a:pt x="23644" y="21057"/>
                    <a:pt x="23886" y="21085"/>
                    <a:pt x="24117" y="21124"/>
                  </a:cubicBezTo>
                  <a:cubicBezTo>
                    <a:pt x="24709" y="21217"/>
                    <a:pt x="25301" y="21358"/>
                    <a:pt x="25878" y="21529"/>
                  </a:cubicBezTo>
                  <a:lnTo>
                    <a:pt x="26237" y="20921"/>
                  </a:lnTo>
                  <a:cubicBezTo>
                    <a:pt x="26330" y="20921"/>
                    <a:pt x="26424" y="21155"/>
                    <a:pt x="26346" y="21280"/>
                  </a:cubicBezTo>
                  <a:cubicBezTo>
                    <a:pt x="26405" y="21303"/>
                    <a:pt x="26447" y="21313"/>
                    <a:pt x="26478" y="21313"/>
                  </a:cubicBezTo>
                  <a:cubicBezTo>
                    <a:pt x="26672" y="21313"/>
                    <a:pt x="26353" y="20888"/>
                    <a:pt x="26502" y="20672"/>
                  </a:cubicBezTo>
                  <a:cubicBezTo>
                    <a:pt x="26520" y="20667"/>
                    <a:pt x="26538" y="20665"/>
                    <a:pt x="26555" y="20665"/>
                  </a:cubicBezTo>
                  <a:cubicBezTo>
                    <a:pt x="26753" y="20665"/>
                    <a:pt x="26849" y="20983"/>
                    <a:pt x="26720" y="21155"/>
                  </a:cubicBezTo>
                  <a:cubicBezTo>
                    <a:pt x="27125" y="20828"/>
                    <a:pt x="27577" y="20547"/>
                    <a:pt x="28061" y="20360"/>
                  </a:cubicBezTo>
                  <a:cubicBezTo>
                    <a:pt x="28345" y="20236"/>
                    <a:pt x="28634" y="20162"/>
                    <a:pt x="28912" y="20162"/>
                  </a:cubicBezTo>
                  <a:cubicBezTo>
                    <a:pt x="29121" y="20162"/>
                    <a:pt x="29323" y="20204"/>
                    <a:pt x="29510" y="20298"/>
                  </a:cubicBezTo>
                  <a:lnTo>
                    <a:pt x="29401" y="20500"/>
                  </a:lnTo>
                  <a:cubicBezTo>
                    <a:pt x="29426" y="20504"/>
                    <a:pt x="29449" y="20506"/>
                    <a:pt x="29471" y="20506"/>
                  </a:cubicBezTo>
                  <a:cubicBezTo>
                    <a:pt x="29952" y="20506"/>
                    <a:pt x="29893" y="19553"/>
                    <a:pt x="30269" y="19553"/>
                  </a:cubicBezTo>
                  <a:cubicBezTo>
                    <a:pt x="30327" y="19553"/>
                    <a:pt x="30395" y="19575"/>
                    <a:pt x="30477" y="19627"/>
                  </a:cubicBezTo>
                  <a:lnTo>
                    <a:pt x="30399" y="19752"/>
                  </a:lnTo>
                  <a:cubicBezTo>
                    <a:pt x="31054" y="19721"/>
                    <a:pt x="31708" y="19503"/>
                    <a:pt x="32332" y="19315"/>
                  </a:cubicBezTo>
                  <a:cubicBezTo>
                    <a:pt x="32683" y="19219"/>
                    <a:pt x="33024" y="19147"/>
                    <a:pt x="33366" y="19147"/>
                  </a:cubicBezTo>
                  <a:cubicBezTo>
                    <a:pt x="33632" y="19147"/>
                    <a:pt x="33899" y="19191"/>
                    <a:pt x="34172" y="19300"/>
                  </a:cubicBezTo>
                  <a:cubicBezTo>
                    <a:pt x="34140" y="18879"/>
                    <a:pt x="34468" y="18863"/>
                    <a:pt x="34780" y="18801"/>
                  </a:cubicBezTo>
                  <a:cubicBezTo>
                    <a:pt x="35091" y="18739"/>
                    <a:pt x="35372" y="18645"/>
                    <a:pt x="35200" y="18100"/>
                  </a:cubicBezTo>
                  <a:lnTo>
                    <a:pt x="35200" y="18100"/>
                  </a:lnTo>
                  <a:cubicBezTo>
                    <a:pt x="35497" y="18193"/>
                    <a:pt x="35793" y="18302"/>
                    <a:pt x="36073" y="18443"/>
                  </a:cubicBezTo>
                  <a:cubicBezTo>
                    <a:pt x="36303" y="18530"/>
                    <a:pt x="36548" y="18579"/>
                    <a:pt x="36798" y="18579"/>
                  </a:cubicBezTo>
                  <a:cubicBezTo>
                    <a:pt x="36904" y="18579"/>
                    <a:pt x="37011" y="18570"/>
                    <a:pt x="37118" y="18552"/>
                  </a:cubicBezTo>
                  <a:cubicBezTo>
                    <a:pt x="37399" y="18474"/>
                    <a:pt x="37211" y="17725"/>
                    <a:pt x="37476" y="17460"/>
                  </a:cubicBezTo>
                  <a:lnTo>
                    <a:pt x="37741" y="18006"/>
                  </a:lnTo>
                  <a:cubicBezTo>
                    <a:pt x="37788" y="17757"/>
                    <a:pt x="37851" y="17492"/>
                    <a:pt x="37897" y="17227"/>
                  </a:cubicBezTo>
                  <a:lnTo>
                    <a:pt x="38443" y="17757"/>
                  </a:lnTo>
                  <a:lnTo>
                    <a:pt x="38661" y="17460"/>
                  </a:lnTo>
                  <a:lnTo>
                    <a:pt x="38661" y="17460"/>
                  </a:lnTo>
                  <a:cubicBezTo>
                    <a:pt x="38649" y="17461"/>
                    <a:pt x="38638" y="17462"/>
                    <a:pt x="38626" y="17462"/>
                  </a:cubicBezTo>
                  <a:cubicBezTo>
                    <a:pt x="38455" y="17462"/>
                    <a:pt x="38313" y="17356"/>
                    <a:pt x="38240" y="17195"/>
                  </a:cubicBezTo>
                  <a:cubicBezTo>
                    <a:pt x="38362" y="17001"/>
                    <a:pt x="38587" y="16930"/>
                    <a:pt x="38828" y="16930"/>
                  </a:cubicBezTo>
                  <a:cubicBezTo>
                    <a:pt x="38897" y="16930"/>
                    <a:pt x="38966" y="16936"/>
                    <a:pt x="39035" y="16946"/>
                  </a:cubicBezTo>
                  <a:cubicBezTo>
                    <a:pt x="39285" y="16962"/>
                    <a:pt x="39519" y="17071"/>
                    <a:pt x="39690" y="17242"/>
                  </a:cubicBezTo>
                  <a:lnTo>
                    <a:pt x="40470" y="16213"/>
                  </a:lnTo>
                  <a:lnTo>
                    <a:pt x="40470" y="16213"/>
                  </a:lnTo>
                  <a:cubicBezTo>
                    <a:pt x="40542" y="16395"/>
                    <a:pt x="40483" y="16530"/>
                    <a:pt x="40424" y="16684"/>
                  </a:cubicBezTo>
                  <a:lnTo>
                    <a:pt x="40424" y="16684"/>
                  </a:lnTo>
                  <a:cubicBezTo>
                    <a:pt x="40470" y="16572"/>
                    <a:pt x="40514" y="16532"/>
                    <a:pt x="40556" y="16532"/>
                  </a:cubicBezTo>
                  <a:cubicBezTo>
                    <a:pt x="40664" y="16532"/>
                    <a:pt x="40761" y="16795"/>
                    <a:pt x="40862" y="16795"/>
                  </a:cubicBezTo>
                  <a:cubicBezTo>
                    <a:pt x="40911" y="16795"/>
                    <a:pt x="40962" y="16731"/>
                    <a:pt x="41015" y="16541"/>
                  </a:cubicBezTo>
                  <a:cubicBezTo>
                    <a:pt x="40875" y="16463"/>
                    <a:pt x="40875" y="16213"/>
                    <a:pt x="40828" y="16089"/>
                  </a:cubicBezTo>
                  <a:lnTo>
                    <a:pt x="40828" y="16089"/>
                  </a:lnTo>
                  <a:cubicBezTo>
                    <a:pt x="40905" y="16120"/>
                    <a:pt x="40987" y="16134"/>
                    <a:pt x="41071" y="16134"/>
                  </a:cubicBezTo>
                  <a:cubicBezTo>
                    <a:pt x="41451" y="16134"/>
                    <a:pt x="41886" y="15849"/>
                    <a:pt x="42153" y="15543"/>
                  </a:cubicBezTo>
                  <a:lnTo>
                    <a:pt x="42294" y="15933"/>
                  </a:lnTo>
                  <a:cubicBezTo>
                    <a:pt x="42699" y="15730"/>
                    <a:pt x="43073" y="15465"/>
                    <a:pt x="43416" y="15153"/>
                  </a:cubicBezTo>
                  <a:cubicBezTo>
                    <a:pt x="43774" y="14841"/>
                    <a:pt x="44164" y="14545"/>
                    <a:pt x="44554" y="14265"/>
                  </a:cubicBezTo>
                  <a:lnTo>
                    <a:pt x="44554" y="14265"/>
                  </a:lnTo>
                  <a:cubicBezTo>
                    <a:pt x="44545" y="14265"/>
                    <a:pt x="44536" y="14266"/>
                    <a:pt x="44526" y="14266"/>
                  </a:cubicBezTo>
                  <a:cubicBezTo>
                    <a:pt x="44149" y="14266"/>
                    <a:pt x="43841" y="13651"/>
                    <a:pt x="44024" y="13438"/>
                  </a:cubicBezTo>
                  <a:lnTo>
                    <a:pt x="44024" y="13438"/>
                  </a:lnTo>
                  <a:lnTo>
                    <a:pt x="44476" y="13906"/>
                  </a:lnTo>
                  <a:cubicBezTo>
                    <a:pt x="44398" y="13470"/>
                    <a:pt x="44086" y="13859"/>
                    <a:pt x="44133" y="13267"/>
                  </a:cubicBezTo>
                  <a:cubicBezTo>
                    <a:pt x="44168" y="13252"/>
                    <a:pt x="44203" y="13246"/>
                    <a:pt x="44236" y="13246"/>
                  </a:cubicBezTo>
                  <a:cubicBezTo>
                    <a:pt x="44527" y="13246"/>
                    <a:pt x="44735" y="13750"/>
                    <a:pt x="44679" y="14015"/>
                  </a:cubicBezTo>
                  <a:lnTo>
                    <a:pt x="44928" y="13579"/>
                  </a:lnTo>
                  <a:cubicBezTo>
                    <a:pt x="45053" y="13735"/>
                    <a:pt x="45022" y="13875"/>
                    <a:pt x="45131" y="14078"/>
                  </a:cubicBezTo>
                  <a:cubicBezTo>
                    <a:pt x="45053" y="13657"/>
                    <a:pt x="46128" y="14187"/>
                    <a:pt x="45941" y="13485"/>
                  </a:cubicBezTo>
                  <a:lnTo>
                    <a:pt x="45941" y="13485"/>
                  </a:lnTo>
                  <a:lnTo>
                    <a:pt x="46066" y="13625"/>
                  </a:lnTo>
                  <a:cubicBezTo>
                    <a:pt x="46861" y="13080"/>
                    <a:pt x="47095" y="12659"/>
                    <a:pt x="47719" y="12207"/>
                  </a:cubicBezTo>
                  <a:cubicBezTo>
                    <a:pt x="47422" y="11739"/>
                    <a:pt x="47734" y="11677"/>
                    <a:pt x="47672" y="11178"/>
                  </a:cubicBezTo>
                  <a:cubicBezTo>
                    <a:pt x="48233" y="10991"/>
                    <a:pt x="48997" y="11006"/>
                    <a:pt x="49527" y="10586"/>
                  </a:cubicBezTo>
                  <a:cubicBezTo>
                    <a:pt x="49761" y="10102"/>
                    <a:pt x="49387" y="10133"/>
                    <a:pt x="49371" y="9744"/>
                  </a:cubicBezTo>
                  <a:lnTo>
                    <a:pt x="49371" y="9744"/>
                  </a:lnTo>
                  <a:cubicBezTo>
                    <a:pt x="49683" y="10133"/>
                    <a:pt x="50213" y="9744"/>
                    <a:pt x="50119" y="10227"/>
                  </a:cubicBezTo>
                  <a:cubicBezTo>
                    <a:pt x="50743" y="9728"/>
                    <a:pt x="50914" y="9572"/>
                    <a:pt x="51554" y="8699"/>
                  </a:cubicBezTo>
                  <a:cubicBezTo>
                    <a:pt x="51366" y="8590"/>
                    <a:pt x="51211" y="8575"/>
                    <a:pt x="51164" y="8403"/>
                  </a:cubicBezTo>
                  <a:cubicBezTo>
                    <a:pt x="51199" y="8347"/>
                    <a:pt x="51261" y="8323"/>
                    <a:pt x="51333" y="8323"/>
                  </a:cubicBezTo>
                  <a:cubicBezTo>
                    <a:pt x="51480" y="8323"/>
                    <a:pt x="51667" y="8427"/>
                    <a:pt x="51741" y="8575"/>
                  </a:cubicBezTo>
                  <a:lnTo>
                    <a:pt x="51725" y="8637"/>
                  </a:lnTo>
                  <a:cubicBezTo>
                    <a:pt x="51865" y="8356"/>
                    <a:pt x="52115" y="8154"/>
                    <a:pt x="52426" y="8076"/>
                  </a:cubicBezTo>
                  <a:cubicBezTo>
                    <a:pt x="52769" y="8013"/>
                    <a:pt x="53112" y="7982"/>
                    <a:pt x="53440" y="7982"/>
                  </a:cubicBezTo>
                  <a:cubicBezTo>
                    <a:pt x="54141" y="7935"/>
                    <a:pt x="54780" y="7951"/>
                    <a:pt x="54921" y="7281"/>
                  </a:cubicBezTo>
                  <a:lnTo>
                    <a:pt x="54921" y="7281"/>
                  </a:lnTo>
                  <a:lnTo>
                    <a:pt x="54905" y="7359"/>
                  </a:lnTo>
                  <a:cubicBezTo>
                    <a:pt x="55077" y="7062"/>
                    <a:pt x="55264" y="6735"/>
                    <a:pt x="55466" y="6454"/>
                  </a:cubicBezTo>
                  <a:cubicBezTo>
                    <a:pt x="55503" y="6445"/>
                    <a:pt x="55532" y="6440"/>
                    <a:pt x="55556" y="6440"/>
                  </a:cubicBezTo>
                  <a:cubicBezTo>
                    <a:pt x="55795" y="6440"/>
                    <a:pt x="55440" y="6904"/>
                    <a:pt x="55809" y="7031"/>
                  </a:cubicBezTo>
                  <a:cubicBezTo>
                    <a:pt x="55981" y="6610"/>
                    <a:pt x="56355" y="6314"/>
                    <a:pt x="56791" y="6221"/>
                  </a:cubicBezTo>
                  <a:cubicBezTo>
                    <a:pt x="57150" y="6127"/>
                    <a:pt x="57493" y="6111"/>
                    <a:pt x="57758" y="5706"/>
                  </a:cubicBezTo>
                  <a:cubicBezTo>
                    <a:pt x="57961" y="5940"/>
                    <a:pt x="58241" y="6065"/>
                    <a:pt x="58537" y="6065"/>
                  </a:cubicBezTo>
                  <a:cubicBezTo>
                    <a:pt x="58802" y="6034"/>
                    <a:pt x="59067" y="5940"/>
                    <a:pt x="59286" y="5800"/>
                  </a:cubicBezTo>
                  <a:cubicBezTo>
                    <a:pt x="59535" y="5659"/>
                    <a:pt x="59785" y="5550"/>
                    <a:pt x="60050" y="5441"/>
                  </a:cubicBezTo>
                  <a:cubicBezTo>
                    <a:pt x="60128" y="5417"/>
                    <a:pt x="60210" y="5405"/>
                    <a:pt x="60293" y="5405"/>
                  </a:cubicBezTo>
                  <a:cubicBezTo>
                    <a:pt x="60477" y="5405"/>
                    <a:pt x="60663" y="5464"/>
                    <a:pt x="60813" y="5581"/>
                  </a:cubicBezTo>
                  <a:lnTo>
                    <a:pt x="60673" y="5254"/>
                  </a:lnTo>
                  <a:cubicBezTo>
                    <a:pt x="60707" y="5148"/>
                    <a:pt x="60744" y="5109"/>
                    <a:pt x="60784" y="5109"/>
                  </a:cubicBezTo>
                  <a:cubicBezTo>
                    <a:pt x="60891" y="5109"/>
                    <a:pt x="61016" y="5391"/>
                    <a:pt x="61141" y="5426"/>
                  </a:cubicBezTo>
                  <a:cubicBezTo>
                    <a:pt x="61047" y="5161"/>
                    <a:pt x="60845" y="5176"/>
                    <a:pt x="60923" y="4958"/>
                  </a:cubicBezTo>
                  <a:cubicBezTo>
                    <a:pt x="61523" y="4649"/>
                    <a:pt x="62180" y="4542"/>
                    <a:pt x="62859" y="4542"/>
                  </a:cubicBezTo>
                  <a:cubicBezTo>
                    <a:pt x="64033" y="4542"/>
                    <a:pt x="65275" y="4862"/>
                    <a:pt x="66410" y="5020"/>
                  </a:cubicBezTo>
                  <a:cubicBezTo>
                    <a:pt x="66423" y="5022"/>
                    <a:pt x="66436" y="5023"/>
                    <a:pt x="66449" y="5023"/>
                  </a:cubicBezTo>
                  <a:cubicBezTo>
                    <a:pt x="66940" y="5023"/>
                    <a:pt x="66845" y="3837"/>
                    <a:pt x="67252" y="3837"/>
                  </a:cubicBezTo>
                  <a:cubicBezTo>
                    <a:pt x="67346" y="3837"/>
                    <a:pt x="67466" y="3900"/>
                    <a:pt x="67626" y="4054"/>
                  </a:cubicBezTo>
                  <a:lnTo>
                    <a:pt x="67377" y="4693"/>
                  </a:lnTo>
                  <a:cubicBezTo>
                    <a:pt x="67823" y="4439"/>
                    <a:pt x="68275" y="4371"/>
                    <a:pt x="68726" y="4371"/>
                  </a:cubicBezTo>
                  <a:cubicBezTo>
                    <a:pt x="68968" y="4371"/>
                    <a:pt x="69210" y="4390"/>
                    <a:pt x="69450" y="4412"/>
                  </a:cubicBezTo>
                  <a:cubicBezTo>
                    <a:pt x="69829" y="4447"/>
                    <a:pt x="70202" y="4495"/>
                    <a:pt x="70582" y="4495"/>
                  </a:cubicBezTo>
                  <a:cubicBezTo>
                    <a:pt x="70890" y="4495"/>
                    <a:pt x="71202" y="4463"/>
                    <a:pt x="71523" y="4365"/>
                  </a:cubicBezTo>
                  <a:lnTo>
                    <a:pt x="71523" y="4365"/>
                  </a:lnTo>
                  <a:cubicBezTo>
                    <a:pt x="71418" y="4485"/>
                    <a:pt x="71386" y="4663"/>
                    <a:pt x="71273" y="4663"/>
                  </a:cubicBezTo>
                  <a:cubicBezTo>
                    <a:pt x="71268" y="4663"/>
                    <a:pt x="71263" y="4662"/>
                    <a:pt x="71258" y="4662"/>
                  </a:cubicBezTo>
                  <a:lnTo>
                    <a:pt x="71258" y="4662"/>
                  </a:lnTo>
                  <a:cubicBezTo>
                    <a:pt x="71339" y="4835"/>
                    <a:pt x="71506" y="4931"/>
                    <a:pt x="71676" y="4931"/>
                  </a:cubicBezTo>
                  <a:cubicBezTo>
                    <a:pt x="71735" y="4931"/>
                    <a:pt x="71794" y="4920"/>
                    <a:pt x="71851" y="4896"/>
                  </a:cubicBezTo>
                  <a:cubicBezTo>
                    <a:pt x="72084" y="4849"/>
                    <a:pt x="72272" y="4693"/>
                    <a:pt x="72349" y="4475"/>
                  </a:cubicBezTo>
                  <a:lnTo>
                    <a:pt x="72349" y="4475"/>
                  </a:lnTo>
                  <a:cubicBezTo>
                    <a:pt x="72552" y="4553"/>
                    <a:pt x="72334" y="4818"/>
                    <a:pt x="72427" y="5036"/>
                  </a:cubicBezTo>
                  <a:cubicBezTo>
                    <a:pt x="72467" y="5092"/>
                    <a:pt x="72518" y="5113"/>
                    <a:pt x="72576" y="5113"/>
                  </a:cubicBezTo>
                  <a:cubicBezTo>
                    <a:pt x="72759" y="5113"/>
                    <a:pt x="73009" y="4902"/>
                    <a:pt x="73159" y="4902"/>
                  </a:cubicBezTo>
                  <a:cubicBezTo>
                    <a:pt x="73226" y="4902"/>
                    <a:pt x="73273" y="4944"/>
                    <a:pt x="73285" y="5067"/>
                  </a:cubicBezTo>
                  <a:cubicBezTo>
                    <a:pt x="73285" y="5123"/>
                    <a:pt x="73229" y="5163"/>
                    <a:pt x="73180" y="5192"/>
                  </a:cubicBezTo>
                  <a:lnTo>
                    <a:pt x="73180" y="5192"/>
                  </a:lnTo>
                  <a:cubicBezTo>
                    <a:pt x="73218" y="5177"/>
                    <a:pt x="73263" y="5171"/>
                    <a:pt x="73311" y="5171"/>
                  </a:cubicBezTo>
                  <a:cubicBezTo>
                    <a:pt x="73406" y="5171"/>
                    <a:pt x="73514" y="5192"/>
                    <a:pt x="73612" y="5192"/>
                  </a:cubicBezTo>
                  <a:cubicBezTo>
                    <a:pt x="73635" y="5194"/>
                    <a:pt x="73656" y="5195"/>
                    <a:pt x="73677" y="5195"/>
                  </a:cubicBezTo>
                  <a:cubicBezTo>
                    <a:pt x="73814" y="5195"/>
                    <a:pt x="73906" y="5140"/>
                    <a:pt x="73893" y="4896"/>
                  </a:cubicBezTo>
                  <a:lnTo>
                    <a:pt x="73893" y="4896"/>
                  </a:lnTo>
                  <a:cubicBezTo>
                    <a:pt x="74062" y="5025"/>
                    <a:pt x="74252" y="5090"/>
                    <a:pt x="74455" y="5090"/>
                  </a:cubicBezTo>
                  <a:cubicBezTo>
                    <a:pt x="74496" y="5090"/>
                    <a:pt x="74537" y="5088"/>
                    <a:pt x="74579" y="5083"/>
                  </a:cubicBezTo>
                  <a:cubicBezTo>
                    <a:pt x="74813" y="5098"/>
                    <a:pt x="75031" y="5114"/>
                    <a:pt x="75187" y="5316"/>
                  </a:cubicBezTo>
                  <a:cubicBezTo>
                    <a:pt x="75274" y="5202"/>
                    <a:pt x="75358" y="5163"/>
                    <a:pt x="75440" y="5163"/>
                  </a:cubicBezTo>
                  <a:cubicBezTo>
                    <a:pt x="75547" y="5163"/>
                    <a:pt x="75650" y="5232"/>
                    <a:pt x="75748" y="5285"/>
                  </a:cubicBezTo>
                  <a:cubicBezTo>
                    <a:pt x="75823" y="5323"/>
                    <a:pt x="75891" y="5356"/>
                    <a:pt x="75956" y="5356"/>
                  </a:cubicBezTo>
                  <a:cubicBezTo>
                    <a:pt x="76053" y="5356"/>
                    <a:pt x="76144" y="5284"/>
                    <a:pt x="76247" y="5051"/>
                  </a:cubicBezTo>
                  <a:lnTo>
                    <a:pt x="76247" y="5051"/>
                  </a:lnTo>
                  <a:cubicBezTo>
                    <a:pt x="76043" y="5621"/>
                    <a:pt x="76409" y="5857"/>
                    <a:pt x="76799" y="5857"/>
                  </a:cubicBezTo>
                  <a:cubicBezTo>
                    <a:pt x="76975" y="5857"/>
                    <a:pt x="77156" y="5809"/>
                    <a:pt x="77291" y="5722"/>
                  </a:cubicBezTo>
                  <a:lnTo>
                    <a:pt x="77291" y="5722"/>
                  </a:lnTo>
                  <a:cubicBezTo>
                    <a:pt x="77104" y="5940"/>
                    <a:pt x="77447" y="6080"/>
                    <a:pt x="77213" y="6376"/>
                  </a:cubicBezTo>
                  <a:cubicBezTo>
                    <a:pt x="77316" y="6411"/>
                    <a:pt x="77422" y="6433"/>
                    <a:pt x="77523" y="6433"/>
                  </a:cubicBezTo>
                  <a:cubicBezTo>
                    <a:pt x="77743" y="6433"/>
                    <a:pt x="77938" y="6328"/>
                    <a:pt x="78024" y="6018"/>
                  </a:cubicBezTo>
                  <a:cubicBezTo>
                    <a:pt x="78092" y="6469"/>
                    <a:pt x="78315" y="6553"/>
                    <a:pt x="78563" y="6553"/>
                  </a:cubicBezTo>
                  <a:cubicBezTo>
                    <a:pt x="78657" y="6553"/>
                    <a:pt x="78756" y="6541"/>
                    <a:pt x="78850" y="6532"/>
                  </a:cubicBezTo>
                  <a:cubicBezTo>
                    <a:pt x="78918" y="6526"/>
                    <a:pt x="78984" y="6520"/>
                    <a:pt x="79045" y="6520"/>
                  </a:cubicBezTo>
                  <a:cubicBezTo>
                    <a:pt x="79282" y="6520"/>
                    <a:pt x="79448" y="6615"/>
                    <a:pt x="79349" y="7172"/>
                  </a:cubicBezTo>
                  <a:cubicBezTo>
                    <a:pt x="80425" y="7203"/>
                    <a:pt x="81485" y="7421"/>
                    <a:pt x="82482" y="7811"/>
                  </a:cubicBezTo>
                  <a:cubicBezTo>
                    <a:pt x="82360" y="7987"/>
                    <a:pt x="82239" y="8046"/>
                    <a:pt x="82119" y="8046"/>
                  </a:cubicBezTo>
                  <a:cubicBezTo>
                    <a:pt x="81887" y="8046"/>
                    <a:pt x="81660" y="7824"/>
                    <a:pt x="81439" y="7824"/>
                  </a:cubicBezTo>
                  <a:cubicBezTo>
                    <a:pt x="81312" y="7824"/>
                    <a:pt x="81188" y="7896"/>
                    <a:pt x="81064" y="8122"/>
                  </a:cubicBezTo>
                  <a:cubicBezTo>
                    <a:pt x="82046" y="8278"/>
                    <a:pt x="82919" y="7951"/>
                    <a:pt x="83589" y="8668"/>
                  </a:cubicBezTo>
                  <a:cubicBezTo>
                    <a:pt x="83730" y="8902"/>
                    <a:pt x="83262" y="8902"/>
                    <a:pt x="83106" y="8980"/>
                  </a:cubicBezTo>
                  <a:cubicBezTo>
                    <a:pt x="84104" y="9214"/>
                    <a:pt x="84587" y="10102"/>
                    <a:pt x="85585" y="10211"/>
                  </a:cubicBezTo>
                  <a:cubicBezTo>
                    <a:pt x="85520" y="10276"/>
                    <a:pt x="85433" y="10309"/>
                    <a:pt x="85343" y="10309"/>
                  </a:cubicBezTo>
                  <a:cubicBezTo>
                    <a:pt x="85325" y="10309"/>
                    <a:pt x="85307" y="10308"/>
                    <a:pt x="85289" y="10305"/>
                  </a:cubicBezTo>
                  <a:lnTo>
                    <a:pt x="85289" y="10305"/>
                  </a:lnTo>
                  <a:cubicBezTo>
                    <a:pt x="85396" y="10354"/>
                    <a:pt x="85473" y="10476"/>
                    <a:pt x="85569" y="10476"/>
                  </a:cubicBezTo>
                  <a:cubicBezTo>
                    <a:pt x="85626" y="10476"/>
                    <a:pt x="85690" y="10433"/>
                    <a:pt x="85772" y="10305"/>
                  </a:cubicBezTo>
                  <a:lnTo>
                    <a:pt x="85569" y="10305"/>
                  </a:lnTo>
                  <a:cubicBezTo>
                    <a:pt x="85672" y="9701"/>
                    <a:pt x="86708" y="9709"/>
                    <a:pt x="86993" y="9515"/>
                  </a:cubicBezTo>
                  <a:lnTo>
                    <a:pt x="86993" y="9515"/>
                  </a:lnTo>
                  <a:cubicBezTo>
                    <a:pt x="86176" y="10242"/>
                    <a:pt x="87561" y="10242"/>
                    <a:pt x="86364" y="11131"/>
                  </a:cubicBezTo>
                  <a:cubicBezTo>
                    <a:pt x="86567" y="11131"/>
                    <a:pt x="86770" y="11022"/>
                    <a:pt x="86863" y="10835"/>
                  </a:cubicBezTo>
                  <a:lnTo>
                    <a:pt x="86863" y="10835"/>
                  </a:lnTo>
                  <a:cubicBezTo>
                    <a:pt x="86957" y="11006"/>
                    <a:pt x="86910" y="11162"/>
                    <a:pt x="86598" y="11303"/>
                  </a:cubicBezTo>
                  <a:cubicBezTo>
                    <a:pt x="86716" y="11340"/>
                    <a:pt x="86815" y="11354"/>
                    <a:pt x="86900" y="11354"/>
                  </a:cubicBezTo>
                  <a:cubicBezTo>
                    <a:pt x="87151" y="11354"/>
                    <a:pt x="87284" y="11232"/>
                    <a:pt x="87459" y="11232"/>
                  </a:cubicBezTo>
                  <a:cubicBezTo>
                    <a:pt x="87545" y="11232"/>
                    <a:pt x="87642" y="11262"/>
                    <a:pt x="87767" y="11349"/>
                  </a:cubicBezTo>
                  <a:cubicBezTo>
                    <a:pt x="87642" y="11505"/>
                    <a:pt x="87518" y="11505"/>
                    <a:pt x="87331" y="11661"/>
                  </a:cubicBezTo>
                  <a:cubicBezTo>
                    <a:pt x="87563" y="11589"/>
                    <a:pt x="87795" y="11513"/>
                    <a:pt x="88008" y="11513"/>
                  </a:cubicBezTo>
                  <a:cubicBezTo>
                    <a:pt x="88210" y="11513"/>
                    <a:pt x="88395" y="11581"/>
                    <a:pt x="88547" y="11786"/>
                  </a:cubicBezTo>
                  <a:cubicBezTo>
                    <a:pt x="88474" y="11847"/>
                    <a:pt x="88439" y="11955"/>
                    <a:pt x="88367" y="11955"/>
                  </a:cubicBezTo>
                  <a:cubicBezTo>
                    <a:pt x="88359" y="11955"/>
                    <a:pt x="88350" y="11954"/>
                    <a:pt x="88341" y="11951"/>
                  </a:cubicBezTo>
                  <a:lnTo>
                    <a:pt x="88341" y="11951"/>
                  </a:lnTo>
                  <a:cubicBezTo>
                    <a:pt x="89084" y="12345"/>
                    <a:pt x="90055" y="11910"/>
                    <a:pt x="90636" y="12675"/>
                  </a:cubicBezTo>
                  <a:cubicBezTo>
                    <a:pt x="89965" y="13251"/>
                    <a:pt x="90776" y="13064"/>
                    <a:pt x="90449" y="13719"/>
                  </a:cubicBezTo>
                  <a:lnTo>
                    <a:pt x="90994" y="13781"/>
                  </a:lnTo>
                  <a:lnTo>
                    <a:pt x="90994" y="13376"/>
                  </a:lnTo>
                  <a:cubicBezTo>
                    <a:pt x="91384" y="13610"/>
                    <a:pt x="91976" y="13345"/>
                    <a:pt x="92195" y="13735"/>
                  </a:cubicBezTo>
                  <a:lnTo>
                    <a:pt x="91758" y="13844"/>
                  </a:lnTo>
                  <a:cubicBezTo>
                    <a:pt x="92023" y="13937"/>
                    <a:pt x="92288" y="14015"/>
                    <a:pt x="92569" y="14093"/>
                  </a:cubicBezTo>
                  <a:lnTo>
                    <a:pt x="92272" y="13641"/>
                  </a:lnTo>
                  <a:cubicBezTo>
                    <a:pt x="92705" y="13533"/>
                    <a:pt x="92702" y="13101"/>
                    <a:pt x="92864" y="13101"/>
                  </a:cubicBezTo>
                  <a:cubicBezTo>
                    <a:pt x="92912" y="13101"/>
                    <a:pt x="92975" y="13139"/>
                    <a:pt x="93068" y="13236"/>
                  </a:cubicBezTo>
                  <a:cubicBezTo>
                    <a:pt x="92943" y="13251"/>
                    <a:pt x="93457" y="13438"/>
                    <a:pt x="93457" y="13922"/>
                  </a:cubicBezTo>
                  <a:cubicBezTo>
                    <a:pt x="93616" y="13855"/>
                    <a:pt x="93774" y="13788"/>
                    <a:pt x="93920" y="13788"/>
                  </a:cubicBezTo>
                  <a:cubicBezTo>
                    <a:pt x="94048" y="13788"/>
                    <a:pt x="94166" y="13839"/>
                    <a:pt x="94268" y="13984"/>
                  </a:cubicBezTo>
                  <a:cubicBezTo>
                    <a:pt x="94252" y="14233"/>
                    <a:pt x="93878" y="14686"/>
                    <a:pt x="93863" y="14841"/>
                  </a:cubicBezTo>
                  <a:cubicBezTo>
                    <a:pt x="93956" y="14748"/>
                    <a:pt x="94081" y="14686"/>
                    <a:pt x="94206" y="14686"/>
                  </a:cubicBezTo>
                  <a:cubicBezTo>
                    <a:pt x="94346" y="14686"/>
                    <a:pt x="94471" y="14701"/>
                    <a:pt x="94595" y="14732"/>
                  </a:cubicBezTo>
                  <a:cubicBezTo>
                    <a:pt x="94706" y="14758"/>
                    <a:pt x="94820" y="14782"/>
                    <a:pt x="94932" y="14782"/>
                  </a:cubicBezTo>
                  <a:cubicBezTo>
                    <a:pt x="95087" y="14782"/>
                    <a:pt x="95239" y="14737"/>
                    <a:pt x="95375" y="14592"/>
                  </a:cubicBezTo>
                  <a:lnTo>
                    <a:pt x="95375" y="14592"/>
                  </a:lnTo>
                  <a:cubicBezTo>
                    <a:pt x="95234" y="14748"/>
                    <a:pt x="95141" y="14935"/>
                    <a:pt x="95094" y="15138"/>
                  </a:cubicBezTo>
                  <a:lnTo>
                    <a:pt x="95437" y="14748"/>
                  </a:lnTo>
                  <a:cubicBezTo>
                    <a:pt x="95577" y="14966"/>
                    <a:pt x="95577" y="15044"/>
                    <a:pt x="95437" y="15325"/>
                  </a:cubicBezTo>
                  <a:cubicBezTo>
                    <a:pt x="95499" y="15361"/>
                    <a:pt x="95548" y="15376"/>
                    <a:pt x="95587" y="15376"/>
                  </a:cubicBezTo>
                  <a:cubicBezTo>
                    <a:pt x="95817" y="15376"/>
                    <a:pt x="95727" y="14857"/>
                    <a:pt x="95877" y="14857"/>
                  </a:cubicBezTo>
                  <a:cubicBezTo>
                    <a:pt x="95924" y="14857"/>
                    <a:pt x="95995" y="14909"/>
                    <a:pt x="96107" y="15044"/>
                  </a:cubicBezTo>
                  <a:cubicBezTo>
                    <a:pt x="96045" y="15060"/>
                    <a:pt x="96045" y="15138"/>
                    <a:pt x="95920" y="15153"/>
                  </a:cubicBezTo>
                  <a:cubicBezTo>
                    <a:pt x="96217" y="15403"/>
                    <a:pt x="96575" y="15434"/>
                    <a:pt x="96918" y="15465"/>
                  </a:cubicBezTo>
                  <a:cubicBezTo>
                    <a:pt x="97277" y="15496"/>
                    <a:pt x="97604" y="15543"/>
                    <a:pt x="97900" y="15761"/>
                  </a:cubicBezTo>
                  <a:cubicBezTo>
                    <a:pt x="97887" y="16073"/>
                    <a:pt x="97784" y="16128"/>
                    <a:pt x="97667" y="16128"/>
                  </a:cubicBezTo>
                  <a:cubicBezTo>
                    <a:pt x="97603" y="16128"/>
                    <a:pt x="97536" y="16112"/>
                    <a:pt x="97477" y="16112"/>
                  </a:cubicBezTo>
                  <a:cubicBezTo>
                    <a:pt x="97378" y="16112"/>
                    <a:pt x="97302" y="16157"/>
                    <a:pt x="97308" y="16400"/>
                  </a:cubicBezTo>
                  <a:cubicBezTo>
                    <a:pt x="97573" y="16447"/>
                    <a:pt x="97822" y="16463"/>
                    <a:pt x="98072" y="16463"/>
                  </a:cubicBezTo>
                  <a:cubicBezTo>
                    <a:pt x="98337" y="16463"/>
                    <a:pt x="98602" y="16400"/>
                    <a:pt x="98867" y="16385"/>
                  </a:cubicBezTo>
                  <a:cubicBezTo>
                    <a:pt x="99063" y="16367"/>
                    <a:pt x="99258" y="16354"/>
                    <a:pt x="99446" y="16354"/>
                  </a:cubicBezTo>
                  <a:cubicBezTo>
                    <a:pt x="99766" y="16354"/>
                    <a:pt x="100067" y="16392"/>
                    <a:pt x="100332" y="16509"/>
                  </a:cubicBezTo>
                  <a:lnTo>
                    <a:pt x="100192" y="16400"/>
                  </a:lnTo>
                  <a:cubicBezTo>
                    <a:pt x="100272" y="16167"/>
                    <a:pt x="100346" y="16084"/>
                    <a:pt x="100417" y="16084"/>
                  </a:cubicBezTo>
                  <a:cubicBezTo>
                    <a:pt x="100498" y="16084"/>
                    <a:pt x="100577" y="16191"/>
                    <a:pt x="100659" y="16307"/>
                  </a:cubicBezTo>
                  <a:cubicBezTo>
                    <a:pt x="100792" y="16488"/>
                    <a:pt x="100943" y="16715"/>
                    <a:pt x="101135" y="16715"/>
                  </a:cubicBezTo>
                  <a:cubicBezTo>
                    <a:pt x="101185" y="16715"/>
                    <a:pt x="101237" y="16700"/>
                    <a:pt x="101293" y="16664"/>
                  </a:cubicBezTo>
                  <a:lnTo>
                    <a:pt x="101293" y="16664"/>
                  </a:lnTo>
                  <a:cubicBezTo>
                    <a:pt x="101187" y="16755"/>
                    <a:pt x="101079" y="17102"/>
                    <a:pt x="101099" y="17102"/>
                  </a:cubicBezTo>
                  <a:cubicBezTo>
                    <a:pt x="101101" y="17102"/>
                    <a:pt x="101105" y="17097"/>
                    <a:pt x="101112" y="17086"/>
                  </a:cubicBezTo>
                  <a:cubicBezTo>
                    <a:pt x="101309" y="17165"/>
                    <a:pt x="101525" y="17207"/>
                    <a:pt x="101744" y="17207"/>
                  </a:cubicBezTo>
                  <a:cubicBezTo>
                    <a:pt x="101871" y="17207"/>
                    <a:pt x="101999" y="17193"/>
                    <a:pt x="102125" y="17164"/>
                  </a:cubicBezTo>
                  <a:cubicBezTo>
                    <a:pt x="102515" y="17117"/>
                    <a:pt x="102936" y="16993"/>
                    <a:pt x="103434" y="16884"/>
                  </a:cubicBezTo>
                  <a:lnTo>
                    <a:pt x="103434" y="16884"/>
                  </a:lnTo>
                  <a:lnTo>
                    <a:pt x="103278" y="17133"/>
                  </a:lnTo>
                  <a:cubicBezTo>
                    <a:pt x="103621" y="17414"/>
                    <a:pt x="104261" y="17398"/>
                    <a:pt x="104650" y="17570"/>
                  </a:cubicBezTo>
                  <a:cubicBezTo>
                    <a:pt x="104791" y="17320"/>
                    <a:pt x="105024" y="17367"/>
                    <a:pt x="104915" y="16977"/>
                  </a:cubicBezTo>
                  <a:lnTo>
                    <a:pt x="104915" y="16977"/>
                  </a:lnTo>
                  <a:cubicBezTo>
                    <a:pt x="105229" y="17435"/>
                    <a:pt x="105574" y="17577"/>
                    <a:pt x="105921" y="17577"/>
                  </a:cubicBezTo>
                  <a:cubicBezTo>
                    <a:pt x="106176" y="17577"/>
                    <a:pt x="106432" y="17500"/>
                    <a:pt x="106677" y="17414"/>
                  </a:cubicBezTo>
                  <a:cubicBezTo>
                    <a:pt x="106958" y="17304"/>
                    <a:pt x="107238" y="17211"/>
                    <a:pt x="107534" y="17164"/>
                  </a:cubicBezTo>
                  <a:cubicBezTo>
                    <a:pt x="107549" y="17163"/>
                    <a:pt x="107564" y="17163"/>
                    <a:pt x="107579" y="17163"/>
                  </a:cubicBezTo>
                  <a:cubicBezTo>
                    <a:pt x="107890" y="17163"/>
                    <a:pt x="108183" y="17316"/>
                    <a:pt x="108376" y="17554"/>
                  </a:cubicBezTo>
                  <a:cubicBezTo>
                    <a:pt x="108236" y="17554"/>
                    <a:pt x="108049" y="17788"/>
                    <a:pt x="108158" y="17788"/>
                  </a:cubicBezTo>
                  <a:lnTo>
                    <a:pt x="109109" y="17554"/>
                  </a:lnTo>
                  <a:cubicBezTo>
                    <a:pt x="109015" y="17102"/>
                    <a:pt x="108984" y="17273"/>
                    <a:pt x="108781" y="16930"/>
                  </a:cubicBezTo>
                  <a:cubicBezTo>
                    <a:pt x="108875" y="16665"/>
                    <a:pt x="109093" y="16494"/>
                    <a:pt x="109358" y="16431"/>
                  </a:cubicBezTo>
                  <a:lnTo>
                    <a:pt x="109358" y="16431"/>
                  </a:lnTo>
                  <a:cubicBezTo>
                    <a:pt x="108953" y="16759"/>
                    <a:pt x="109389" y="17164"/>
                    <a:pt x="109576" y="17398"/>
                  </a:cubicBezTo>
                  <a:cubicBezTo>
                    <a:pt x="109576" y="17258"/>
                    <a:pt x="109576" y="17117"/>
                    <a:pt x="109576" y="16962"/>
                  </a:cubicBezTo>
                  <a:cubicBezTo>
                    <a:pt x="109679" y="17112"/>
                    <a:pt x="109744" y="17171"/>
                    <a:pt x="109786" y="17171"/>
                  </a:cubicBezTo>
                  <a:cubicBezTo>
                    <a:pt x="109934" y="17171"/>
                    <a:pt x="109814" y="16462"/>
                    <a:pt x="110092" y="16462"/>
                  </a:cubicBezTo>
                  <a:cubicBezTo>
                    <a:pt x="110147" y="16462"/>
                    <a:pt x="110218" y="16490"/>
                    <a:pt x="110309" y="16556"/>
                  </a:cubicBezTo>
                  <a:lnTo>
                    <a:pt x="110278" y="16790"/>
                  </a:lnTo>
                  <a:cubicBezTo>
                    <a:pt x="110511" y="16674"/>
                    <a:pt x="110703" y="16380"/>
                    <a:pt x="110944" y="16380"/>
                  </a:cubicBezTo>
                  <a:cubicBezTo>
                    <a:pt x="110960" y="16380"/>
                    <a:pt x="110978" y="16382"/>
                    <a:pt x="110995" y="16385"/>
                  </a:cubicBezTo>
                  <a:cubicBezTo>
                    <a:pt x="111151" y="16899"/>
                    <a:pt x="110746" y="16650"/>
                    <a:pt x="110761" y="17071"/>
                  </a:cubicBezTo>
                  <a:cubicBezTo>
                    <a:pt x="110964" y="17039"/>
                    <a:pt x="111120" y="16790"/>
                    <a:pt x="111291" y="16603"/>
                  </a:cubicBezTo>
                  <a:cubicBezTo>
                    <a:pt x="111387" y="16478"/>
                    <a:pt x="111483" y="16383"/>
                    <a:pt x="111590" y="16383"/>
                  </a:cubicBezTo>
                  <a:cubicBezTo>
                    <a:pt x="111657" y="16383"/>
                    <a:pt x="111728" y="16420"/>
                    <a:pt x="111806" y="16509"/>
                  </a:cubicBezTo>
                  <a:cubicBezTo>
                    <a:pt x="111665" y="16665"/>
                    <a:pt x="111432" y="16697"/>
                    <a:pt x="111291" y="16868"/>
                  </a:cubicBezTo>
                  <a:cubicBezTo>
                    <a:pt x="111712" y="17429"/>
                    <a:pt x="111743" y="17273"/>
                    <a:pt x="112040" y="17320"/>
                  </a:cubicBezTo>
                  <a:lnTo>
                    <a:pt x="112008" y="17320"/>
                  </a:lnTo>
                  <a:lnTo>
                    <a:pt x="112694" y="17507"/>
                  </a:lnTo>
                  <a:lnTo>
                    <a:pt x="112492" y="17367"/>
                  </a:lnTo>
                  <a:cubicBezTo>
                    <a:pt x="112648" y="16665"/>
                    <a:pt x="112866" y="16572"/>
                    <a:pt x="113131" y="16541"/>
                  </a:cubicBezTo>
                  <a:cubicBezTo>
                    <a:pt x="113142" y="16541"/>
                    <a:pt x="113154" y="16541"/>
                    <a:pt x="113165" y="16541"/>
                  </a:cubicBezTo>
                  <a:cubicBezTo>
                    <a:pt x="113432" y="16541"/>
                    <a:pt x="113685" y="16401"/>
                    <a:pt x="113828" y="16181"/>
                  </a:cubicBezTo>
                  <a:lnTo>
                    <a:pt x="113828" y="16181"/>
                  </a:lnTo>
                  <a:cubicBezTo>
                    <a:pt x="113501" y="16892"/>
                    <a:pt x="113898" y="16549"/>
                    <a:pt x="113941" y="17102"/>
                  </a:cubicBezTo>
                  <a:cubicBezTo>
                    <a:pt x="114144" y="17227"/>
                    <a:pt x="114409" y="17367"/>
                    <a:pt x="114378" y="17538"/>
                  </a:cubicBezTo>
                  <a:cubicBezTo>
                    <a:pt x="114442" y="17382"/>
                    <a:pt x="114519" y="17341"/>
                    <a:pt x="114602" y="17341"/>
                  </a:cubicBezTo>
                  <a:cubicBezTo>
                    <a:pt x="114695" y="17341"/>
                    <a:pt x="114798" y="17393"/>
                    <a:pt x="114902" y="17393"/>
                  </a:cubicBezTo>
                  <a:cubicBezTo>
                    <a:pt x="115020" y="17393"/>
                    <a:pt x="115140" y="17326"/>
                    <a:pt x="115251" y="17039"/>
                  </a:cubicBezTo>
                  <a:cubicBezTo>
                    <a:pt x="115313" y="17227"/>
                    <a:pt x="115578" y="17008"/>
                    <a:pt x="115610" y="17476"/>
                  </a:cubicBezTo>
                  <a:cubicBezTo>
                    <a:pt x="115968" y="17258"/>
                    <a:pt x="115438" y="17180"/>
                    <a:pt x="115422" y="16946"/>
                  </a:cubicBezTo>
                  <a:cubicBezTo>
                    <a:pt x="115558" y="16730"/>
                    <a:pt x="115745" y="16670"/>
                    <a:pt x="115961" y="16670"/>
                  </a:cubicBezTo>
                  <a:cubicBezTo>
                    <a:pt x="116118" y="16670"/>
                    <a:pt x="116290" y="16701"/>
                    <a:pt x="116467" y="16728"/>
                  </a:cubicBezTo>
                  <a:cubicBezTo>
                    <a:pt x="116586" y="16745"/>
                    <a:pt x="116706" y="16758"/>
                    <a:pt x="116823" y="16758"/>
                  </a:cubicBezTo>
                  <a:cubicBezTo>
                    <a:pt x="117139" y="16758"/>
                    <a:pt x="117440" y="16661"/>
                    <a:pt x="117667" y="16276"/>
                  </a:cubicBezTo>
                  <a:cubicBezTo>
                    <a:pt x="118291" y="15699"/>
                    <a:pt x="118213" y="15028"/>
                    <a:pt x="118759" y="14514"/>
                  </a:cubicBezTo>
                  <a:cubicBezTo>
                    <a:pt x="118899" y="14623"/>
                    <a:pt x="118946" y="14795"/>
                    <a:pt x="118899" y="14951"/>
                  </a:cubicBezTo>
                  <a:cubicBezTo>
                    <a:pt x="118883" y="15060"/>
                    <a:pt x="118852" y="15153"/>
                    <a:pt x="118805" y="15231"/>
                  </a:cubicBezTo>
                  <a:cubicBezTo>
                    <a:pt x="118925" y="15270"/>
                    <a:pt x="119031" y="15288"/>
                    <a:pt x="119128" y="15288"/>
                  </a:cubicBezTo>
                  <a:cubicBezTo>
                    <a:pt x="119387" y="15288"/>
                    <a:pt x="119579" y="15157"/>
                    <a:pt x="119772" y="14919"/>
                  </a:cubicBezTo>
                  <a:cubicBezTo>
                    <a:pt x="119772" y="15106"/>
                    <a:pt x="119881" y="15200"/>
                    <a:pt x="120068" y="15356"/>
                  </a:cubicBezTo>
                  <a:cubicBezTo>
                    <a:pt x="120293" y="15215"/>
                    <a:pt x="120049" y="14746"/>
                    <a:pt x="120341" y="14746"/>
                  </a:cubicBezTo>
                  <a:cubicBezTo>
                    <a:pt x="120373" y="14746"/>
                    <a:pt x="120412" y="14751"/>
                    <a:pt x="120458" y="14763"/>
                  </a:cubicBezTo>
                  <a:cubicBezTo>
                    <a:pt x="120489" y="15028"/>
                    <a:pt x="120505" y="15309"/>
                    <a:pt x="120458" y="15574"/>
                  </a:cubicBezTo>
                  <a:cubicBezTo>
                    <a:pt x="120723" y="15293"/>
                    <a:pt x="120894" y="14826"/>
                    <a:pt x="121159" y="14545"/>
                  </a:cubicBezTo>
                  <a:lnTo>
                    <a:pt x="121159" y="14545"/>
                  </a:lnTo>
                  <a:cubicBezTo>
                    <a:pt x="121378" y="14810"/>
                    <a:pt x="121159" y="15091"/>
                    <a:pt x="121128" y="15325"/>
                  </a:cubicBezTo>
                  <a:cubicBezTo>
                    <a:pt x="121440" y="15044"/>
                    <a:pt x="121970" y="14670"/>
                    <a:pt x="121861" y="14124"/>
                  </a:cubicBezTo>
                  <a:cubicBezTo>
                    <a:pt x="121780" y="14113"/>
                    <a:pt x="121709" y="14101"/>
                    <a:pt x="121633" y="14084"/>
                  </a:cubicBezTo>
                  <a:lnTo>
                    <a:pt x="121633" y="14084"/>
                  </a:lnTo>
                  <a:cubicBezTo>
                    <a:pt x="121722" y="14180"/>
                    <a:pt x="121788" y="14480"/>
                    <a:pt x="121752" y="14576"/>
                  </a:cubicBezTo>
                  <a:cubicBezTo>
                    <a:pt x="121701" y="14737"/>
                    <a:pt x="121628" y="14796"/>
                    <a:pt x="121550" y="14796"/>
                  </a:cubicBezTo>
                  <a:cubicBezTo>
                    <a:pt x="121384" y="14796"/>
                    <a:pt x="121191" y="14537"/>
                    <a:pt x="121128" y="14420"/>
                  </a:cubicBezTo>
                  <a:lnTo>
                    <a:pt x="121315" y="14218"/>
                  </a:lnTo>
                  <a:cubicBezTo>
                    <a:pt x="121153" y="13996"/>
                    <a:pt x="121022" y="13911"/>
                    <a:pt x="120907" y="13911"/>
                  </a:cubicBezTo>
                  <a:cubicBezTo>
                    <a:pt x="120780" y="13911"/>
                    <a:pt x="120674" y="14016"/>
                    <a:pt x="120567" y="14155"/>
                  </a:cubicBezTo>
                  <a:cubicBezTo>
                    <a:pt x="120380" y="14420"/>
                    <a:pt x="120208" y="14826"/>
                    <a:pt x="119959" y="14888"/>
                  </a:cubicBezTo>
                  <a:lnTo>
                    <a:pt x="119865" y="14062"/>
                  </a:lnTo>
                  <a:cubicBezTo>
                    <a:pt x="119787" y="14327"/>
                    <a:pt x="119725" y="14608"/>
                    <a:pt x="119632" y="14873"/>
                  </a:cubicBezTo>
                  <a:cubicBezTo>
                    <a:pt x="119460" y="14717"/>
                    <a:pt x="119242" y="14311"/>
                    <a:pt x="119429" y="14124"/>
                  </a:cubicBezTo>
                  <a:cubicBezTo>
                    <a:pt x="119343" y="14075"/>
                    <a:pt x="119281" y="14057"/>
                    <a:pt x="119236" y="14057"/>
                  </a:cubicBezTo>
                  <a:cubicBezTo>
                    <a:pt x="119089" y="14057"/>
                    <a:pt x="119109" y="14253"/>
                    <a:pt x="118990" y="14253"/>
                  </a:cubicBezTo>
                  <a:cubicBezTo>
                    <a:pt x="118947" y="14253"/>
                    <a:pt x="118885" y="14227"/>
                    <a:pt x="118790" y="14155"/>
                  </a:cubicBezTo>
                  <a:cubicBezTo>
                    <a:pt x="118759" y="14124"/>
                    <a:pt x="118743" y="14078"/>
                    <a:pt x="118759" y="14031"/>
                  </a:cubicBezTo>
                  <a:lnTo>
                    <a:pt x="118759" y="14031"/>
                  </a:lnTo>
                  <a:lnTo>
                    <a:pt x="118509" y="14358"/>
                  </a:lnTo>
                  <a:cubicBezTo>
                    <a:pt x="118509" y="14197"/>
                    <a:pt x="118304" y="13886"/>
                    <a:pt x="118470" y="13886"/>
                  </a:cubicBezTo>
                  <a:cubicBezTo>
                    <a:pt x="118482" y="13886"/>
                    <a:pt x="118494" y="13888"/>
                    <a:pt x="118509" y="13890"/>
                  </a:cubicBezTo>
                  <a:cubicBezTo>
                    <a:pt x="118434" y="13862"/>
                    <a:pt x="118367" y="13850"/>
                    <a:pt x="118306" y="13850"/>
                  </a:cubicBezTo>
                  <a:cubicBezTo>
                    <a:pt x="117904" y="13850"/>
                    <a:pt x="117781" y="14384"/>
                    <a:pt x="117576" y="14384"/>
                  </a:cubicBezTo>
                  <a:cubicBezTo>
                    <a:pt x="117521" y="14384"/>
                    <a:pt x="117460" y="14346"/>
                    <a:pt x="117387" y="14249"/>
                  </a:cubicBezTo>
                  <a:lnTo>
                    <a:pt x="117418" y="14187"/>
                  </a:lnTo>
                  <a:lnTo>
                    <a:pt x="117418" y="14187"/>
                  </a:lnTo>
                  <a:cubicBezTo>
                    <a:pt x="117293" y="14265"/>
                    <a:pt x="117184" y="14374"/>
                    <a:pt x="117122" y="14498"/>
                  </a:cubicBezTo>
                  <a:cubicBezTo>
                    <a:pt x="117091" y="14592"/>
                    <a:pt x="117091" y="14686"/>
                    <a:pt x="117137" y="14779"/>
                  </a:cubicBezTo>
                  <a:cubicBezTo>
                    <a:pt x="117262" y="15044"/>
                    <a:pt x="117231" y="15371"/>
                    <a:pt x="117075" y="15621"/>
                  </a:cubicBezTo>
                  <a:cubicBezTo>
                    <a:pt x="116810" y="15184"/>
                    <a:pt x="116545" y="14748"/>
                    <a:pt x="116280" y="14311"/>
                  </a:cubicBezTo>
                  <a:lnTo>
                    <a:pt x="116280" y="14311"/>
                  </a:lnTo>
                  <a:lnTo>
                    <a:pt x="116358" y="14904"/>
                  </a:lnTo>
                  <a:cubicBezTo>
                    <a:pt x="116340" y="14907"/>
                    <a:pt x="116322" y="14909"/>
                    <a:pt x="116305" y="14909"/>
                  </a:cubicBezTo>
                  <a:cubicBezTo>
                    <a:pt x="116171" y="14909"/>
                    <a:pt x="116062" y="14808"/>
                    <a:pt x="116062" y="14670"/>
                  </a:cubicBezTo>
                  <a:lnTo>
                    <a:pt x="116062" y="14670"/>
                  </a:lnTo>
                  <a:cubicBezTo>
                    <a:pt x="115843" y="15153"/>
                    <a:pt x="116171" y="14904"/>
                    <a:pt x="116093" y="15325"/>
                  </a:cubicBezTo>
                  <a:cubicBezTo>
                    <a:pt x="115980" y="15243"/>
                    <a:pt x="115872" y="15215"/>
                    <a:pt x="115768" y="15215"/>
                  </a:cubicBezTo>
                  <a:cubicBezTo>
                    <a:pt x="115612" y="15215"/>
                    <a:pt x="115463" y="15278"/>
                    <a:pt x="115313" y="15325"/>
                  </a:cubicBezTo>
                  <a:cubicBezTo>
                    <a:pt x="115244" y="15346"/>
                    <a:pt x="115178" y="15361"/>
                    <a:pt x="115115" y="15361"/>
                  </a:cubicBezTo>
                  <a:cubicBezTo>
                    <a:pt x="114949" y="15361"/>
                    <a:pt x="114807" y="15262"/>
                    <a:pt x="114705" y="14935"/>
                  </a:cubicBezTo>
                  <a:lnTo>
                    <a:pt x="114705" y="14935"/>
                  </a:lnTo>
                  <a:cubicBezTo>
                    <a:pt x="114659" y="15403"/>
                    <a:pt x="115173" y="15200"/>
                    <a:pt x="114799" y="15590"/>
                  </a:cubicBezTo>
                  <a:cubicBezTo>
                    <a:pt x="114703" y="15307"/>
                    <a:pt x="114622" y="15213"/>
                    <a:pt x="114544" y="15213"/>
                  </a:cubicBezTo>
                  <a:cubicBezTo>
                    <a:pt x="114393" y="15213"/>
                    <a:pt x="114253" y="15559"/>
                    <a:pt x="114041" y="15559"/>
                  </a:cubicBezTo>
                  <a:cubicBezTo>
                    <a:pt x="113987" y="15559"/>
                    <a:pt x="113928" y="15536"/>
                    <a:pt x="113864" y="15481"/>
                  </a:cubicBezTo>
                  <a:cubicBezTo>
                    <a:pt x="113879" y="14935"/>
                    <a:pt x="114284" y="15153"/>
                    <a:pt x="113817" y="14748"/>
                  </a:cubicBezTo>
                  <a:cubicBezTo>
                    <a:pt x="113796" y="15055"/>
                    <a:pt x="113705" y="15152"/>
                    <a:pt x="113584" y="15152"/>
                  </a:cubicBezTo>
                  <a:cubicBezTo>
                    <a:pt x="113377" y="15152"/>
                    <a:pt x="113082" y="14875"/>
                    <a:pt x="112883" y="14875"/>
                  </a:cubicBezTo>
                  <a:cubicBezTo>
                    <a:pt x="112848" y="14875"/>
                    <a:pt x="112816" y="14884"/>
                    <a:pt x="112788" y="14904"/>
                  </a:cubicBezTo>
                  <a:cubicBezTo>
                    <a:pt x="112881" y="15605"/>
                    <a:pt x="112149" y="15278"/>
                    <a:pt x="111634" y="15574"/>
                  </a:cubicBezTo>
                  <a:cubicBezTo>
                    <a:pt x="111634" y="15449"/>
                    <a:pt x="111385" y="15403"/>
                    <a:pt x="111057" y="15325"/>
                  </a:cubicBezTo>
                  <a:cubicBezTo>
                    <a:pt x="110730" y="15262"/>
                    <a:pt x="110403" y="15169"/>
                    <a:pt x="110075" y="15060"/>
                  </a:cubicBezTo>
                  <a:lnTo>
                    <a:pt x="110075" y="14935"/>
                  </a:lnTo>
                  <a:cubicBezTo>
                    <a:pt x="110029" y="15652"/>
                    <a:pt x="109514" y="15559"/>
                    <a:pt x="109140" y="15714"/>
                  </a:cubicBezTo>
                  <a:cubicBezTo>
                    <a:pt x="109140" y="15293"/>
                    <a:pt x="109202" y="15122"/>
                    <a:pt x="109389" y="14919"/>
                  </a:cubicBezTo>
                  <a:lnTo>
                    <a:pt x="109389" y="14919"/>
                  </a:lnTo>
                  <a:lnTo>
                    <a:pt x="109046" y="14935"/>
                  </a:lnTo>
                  <a:cubicBezTo>
                    <a:pt x="109000" y="15138"/>
                    <a:pt x="108844" y="15309"/>
                    <a:pt x="108641" y="15371"/>
                  </a:cubicBezTo>
                  <a:lnTo>
                    <a:pt x="108719" y="14841"/>
                  </a:lnTo>
                  <a:lnTo>
                    <a:pt x="108719" y="14841"/>
                  </a:lnTo>
                  <a:cubicBezTo>
                    <a:pt x="108370" y="14853"/>
                    <a:pt x="108011" y="15219"/>
                    <a:pt x="107592" y="15219"/>
                  </a:cubicBezTo>
                  <a:cubicBezTo>
                    <a:pt x="107470" y="15219"/>
                    <a:pt x="107341" y="15188"/>
                    <a:pt x="107207" y="15106"/>
                  </a:cubicBezTo>
                  <a:lnTo>
                    <a:pt x="107207" y="15106"/>
                  </a:lnTo>
                  <a:cubicBezTo>
                    <a:pt x="107145" y="15605"/>
                    <a:pt x="107659" y="16494"/>
                    <a:pt x="106989" y="16821"/>
                  </a:cubicBezTo>
                  <a:cubicBezTo>
                    <a:pt x="106974" y="16569"/>
                    <a:pt x="106973" y="16147"/>
                    <a:pt x="107121" y="16000"/>
                  </a:cubicBezTo>
                  <a:lnTo>
                    <a:pt x="107121" y="16000"/>
                  </a:lnTo>
                  <a:cubicBezTo>
                    <a:pt x="107070" y="16046"/>
                    <a:pt x="106992" y="16131"/>
                    <a:pt x="106916" y="16131"/>
                  </a:cubicBezTo>
                  <a:cubicBezTo>
                    <a:pt x="106888" y="16131"/>
                    <a:pt x="106859" y="16119"/>
                    <a:pt x="106833" y="16089"/>
                  </a:cubicBezTo>
                  <a:cubicBezTo>
                    <a:pt x="106926" y="15948"/>
                    <a:pt x="107004" y="15792"/>
                    <a:pt x="107098" y="15636"/>
                  </a:cubicBezTo>
                  <a:cubicBezTo>
                    <a:pt x="107060" y="15610"/>
                    <a:pt x="107029" y="15598"/>
                    <a:pt x="107005" y="15598"/>
                  </a:cubicBezTo>
                  <a:cubicBezTo>
                    <a:pt x="106864" y="15598"/>
                    <a:pt x="106906" y="15967"/>
                    <a:pt x="106748" y="15967"/>
                  </a:cubicBezTo>
                  <a:cubicBezTo>
                    <a:pt x="106741" y="15967"/>
                    <a:pt x="106732" y="15966"/>
                    <a:pt x="106724" y="15964"/>
                  </a:cubicBezTo>
                  <a:cubicBezTo>
                    <a:pt x="106739" y="15574"/>
                    <a:pt x="106568" y="15683"/>
                    <a:pt x="106615" y="15371"/>
                  </a:cubicBezTo>
                  <a:cubicBezTo>
                    <a:pt x="106619" y="15369"/>
                    <a:pt x="106624" y="15368"/>
                    <a:pt x="106629" y="15368"/>
                  </a:cubicBezTo>
                  <a:cubicBezTo>
                    <a:pt x="106676" y="15368"/>
                    <a:pt x="106748" y="15453"/>
                    <a:pt x="106817" y="15453"/>
                  </a:cubicBezTo>
                  <a:cubicBezTo>
                    <a:pt x="106844" y="15453"/>
                    <a:pt x="106871" y="15439"/>
                    <a:pt x="106895" y="15403"/>
                  </a:cubicBezTo>
                  <a:cubicBezTo>
                    <a:pt x="106599" y="15293"/>
                    <a:pt x="106381" y="15060"/>
                    <a:pt x="106287" y="14779"/>
                  </a:cubicBezTo>
                  <a:cubicBezTo>
                    <a:pt x="106287" y="14997"/>
                    <a:pt x="106256" y="15293"/>
                    <a:pt x="106069" y="15325"/>
                  </a:cubicBezTo>
                  <a:cubicBezTo>
                    <a:pt x="105601" y="15325"/>
                    <a:pt x="105944" y="14857"/>
                    <a:pt x="105679" y="14639"/>
                  </a:cubicBezTo>
                  <a:lnTo>
                    <a:pt x="105679" y="14639"/>
                  </a:lnTo>
                  <a:cubicBezTo>
                    <a:pt x="105554" y="14904"/>
                    <a:pt x="105289" y="14608"/>
                    <a:pt x="105227" y="15184"/>
                  </a:cubicBezTo>
                  <a:cubicBezTo>
                    <a:pt x="105087" y="15169"/>
                    <a:pt x="105087" y="14904"/>
                    <a:pt x="105056" y="14748"/>
                  </a:cubicBezTo>
                  <a:cubicBezTo>
                    <a:pt x="104791" y="14966"/>
                    <a:pt x="103933" y="14670"/>
                    <a:pt x="104136" y="15325"/>
                  </a:cubicBezTo>
                  <a:lnTo>
                    <a:pt x="104198" y="15371"/>
                  </a:lnTo>
                  <a:cubicBezTo>
                    <a:pt x="104190" y="15379"/>
                    <a:pt x="104183" y="15379"/>
                    <a:pt x="104175" y="15379"/>
                  </a:cubicBezTo>
                  <a:cubicBezTo>
                    <a:pt x="104167" y="15379"/>
                    <a:pt x="104159" y="15379"/>
                    <a:pt x="104151" y="15387"/>
                  </a:cubicBezTo>
                  <a:cubicBezTo>
                    <a:pt x="103980" y="15479"/>
                    <a:pt x="103813" y="15516"/>
                    <a:pt x="103650" y="15516"/>
                  </a:cubicBezTo>
                  <a:cubicBezTo>
                    <a:pt x="103398" y="15516"/>
                    <a:pt x="103156" y="15429"/>
                    <a:pt x="102920" y="15325"/>
                  </a:cubicBezTo>
                  <a:cubicBezTo>
                    <a:pt x="102561" y="15167"/>
                    <a:pt x="102215" y="14929"/>
                    <a:pt x="101846" y="14929"/>
                  </a:cubicBezTo>
                  <a:cubicBezTo>
                    <a:pt x="101815" y="14929"/>
                    <a:pt x="101783" y="14931"/>
                    <a:pt x="101751" y="14935"/>
                  </a:cubicBezTo>
                  <a:lnTo>
                    <a:pt x="101797" y="14732"/>
                  </a:lnTo>
                  <a:lnTo>
                    <a:pt x="101797" y="14732"/>
                  </a:lnTo>
                  <a:cubicBezTo>
                    <a:pt x="101579" y="14771"/>
                    <a:pt x="101372" y="14799"/>
                    <a:pt x="101158" y="14799"/>
                  </a:cubicBezTo>
                  <a:cubicBezTo>
                    <a:pt x="101111" y="14799"/>
                    <a:pt x="101065" y="14797"/>
                    <a:pt x="101018" y="14795"/>
                  </a:cubicBezTo>
                  <a:cubicBezTo>
                    <a:pt x="100997" y="14793"/>
                    <a:pt x="100976" y="14793"/>
                    <a:pt x="100955" y="14793"/>
                  </a:cubicBezTo>
                  <a:cubicBezTo>
                    <a:pt x="100729" y="14793"/>
                    <a:pt x="100516" y="14868"/>
                    <a:pt x="100317" y="14982"/>
                  </a:cubicBezTo>
                  <a:cubicBezTo>
                    <a:pt x="100192" y="14951"/>
                    <a:pt x="100083" y="14561"/>
                    <a:pt x="100192" y="14358"/>
                  </a:cubicBezTo>
                  <a:lnTo>
                    <a:pt x="100192" y="14358"/>
                  </a:lnTo>
                  <a:cubicBezTo>
                    <a:pt x="100005" y="14382"/>
                    <a:pt x="99888" y="14444"/>
                    <a:pt x="99765" y="14444"/>
                  </a:cubicBezTo>
                  <a:cubicBezTo>
                    <a:pt x="99642" y="14444"/>
                    <a:pt x="99514" y="14382"/>
                    <a:pt x="99303" y="14155"/>
                  </a:cubicBezTo>
                  <a:cubicBezTo>
                    <a:pt x="99579" y="14008"/>
                    <a:pt x="99488" y="13923"/>
                    <a:pt x="99501" y="13923"/>
                  </a:cubicBezTo>
                  <a:cubicBezTo>
                    <a:pt x="99508" y="13923"/>
                    <a:pt x="99551" y="13952"/>
                    <a:pt x="99724" y="14015"/>
                  </a:cubicBezTo>
                  <a:cubicBezTo>
                    <a:pt x="99521" y="13875"/>
                    <a:pt x="99412" y="13735"/>
                    <a:pt x="99288" y="13657"/>
                  </a:cubicBezTo>
                  <a:cubicBezTo>
                    <a:pt x="99245" y="13635"/>
                    <a:pt x="99197" y="13623"/>
                    <a:pt x="99140" y="13623"/>
                  </a:cubicBezTo>
                  <a:cubicBezTo>
                    <a:pt x="99031" y="13623"/>
                    <a:pt x="98890" y="13668"/>
                    <a:pt x="98695" y="13781"/>
                  </a:cubicBezTo>
                  <a:cubicBezTo>
                    <a:pt x="98910" y="13524"/>
                    <a:pt x="98704" y="13148"/>
                    <a:pt x="98392" y="13148"/>
                  </a:cubicBezTo>
                  <a:cubicBezTo>
                    <a:pt x="98364" y="13148"/>
                    <a:pt x="98335" y="13151"/>
                    <a:pt x="98306" y="13158"/>
                  </a:cubicBezTo>
                  <a:lnTo>
                    <a:pt x="98493" y="13594"/>
                  </a:lnTo>
                  <a:cubicBezTo>
                    <a:pt x="98259" y="13579"/>
                    <a:pt x="98040" y="13501"/>
                    <a:pt x="97853" y="13376"/>
                  </a:cubicBezTo>
                  <a:lnTo>
                    <a:pt x="98165" y="12784"/>
                  </a:lnTo>
                  <a:cubicBezTo>
                    <a:pt x="98056" y="12565"/>
                    <a:pt x="97822" y="12441"/>
                    <a:pt x="97588" y="12441"/>
                  </a:cubicBezTo>
                  <a:cubicBezTo>
                    <a:pt x="97464" y="12456"/>
                    <a:pt x="97355" y="12472"/>
                    <a:pt x="97245" y="12487"/>
                  </a:cubicBezTo>
                  <a:cubicBezTo>
                    <a:pt x="97121" y="12519"/>
                    <a:pt x="97012" y="12550"/>
                    <a:pt x="96902" y="12565"/>
                  </a:cubicBezTo>
                  <a:cubicBezTo>
                    <a:pt x="96761" y="12600"/>
                    <a:pt x="96621" y="12628"/>
                    <a:pt x="96494" y="12628"/>
                  </a:cubicBezTo>
                  <a:cubicBezTo>
                    <a:pt x="96214" y="12628"/>
                    <a:pt x="95994" y="12492"/>
                    <a:pt x="95952" y="11989"/>
                  </a:cubicBezTo>
                  <a:lnTo>
                    <a:pt x="95952" y="11989"/>
                  </a:lnTo>
                  <a:cubicBezTo>
                    <a:pt x="95546" y="12316"/>
                    <a:pt x="96295" y="12472"/>
                    <a:pt x="95889" y="12877"/>
                  </a:cubicBezTo>
                  <a:cubicBezTo>
                    <a:pt x="95515" y="12628"/>
                    <a:pt x="95468" y="11630"/>
                    <a:pt x="95359" y="11552"/>
                  </a:cubicBezTo>
                  <a:cubicBezTo>
                    <a:pt x="95287" y="11436"/>
                    <a:pt x="95207" y="11392"/>
                    <a:pt x="95123" y="11392"/>
                  </a:cubicBezTo>
                  <a:cubicBezTo>
                    <a:pt x="94863" y="11392"/>
                    <a:pt x="94556" y="11810"/>
                    <a:pt x="94262" y="11810"/>
                  </a:cubicBezTo>
                  <a:cubicBezTo>
                    <a:pt x="94179" y="11810"/>
                    <a:pt x="94098" y="11777"/>
                    <a:pt x="94018" y="11692"/>
                  </a:cubicBezTo>
                  <a:cubicBezTo>
                    <a:pt x="93988" y="11923"/>
                    <a:pt x="93805" y="12503"/>
                    <a:pt x="93291" y="12503"/>
                  </a:cubicBezTo>
                  <a:cubicBezTo>
                    <a:pt x="93284" y="12503"/>
                    <a:pt x="93277" y="12503"/>
                    <a:pt x="93270" y="12503"/>
                  </a:cubicBezTo>
                  <a:cubicBezTo>
                    <a:pt x="92896" y="12238"/>
                    <a:pt x="93239" y="11412"/>
                    <a:pt x="93566" y="11365"/>
                  </a:cubicBezTo>
                  <a:cubicBezTo>
                    <a:pt x="93644" y="11381"/>
                    <a:pt x="93676" y="11474"/>
                    <a:pt x="93629" y="11552"/>
                  </a:cubicBezTo>
                  <a:cubicBezTo>
                    <a:pt x="93800" y="11537"/>
                    <a:pt x="94003" y="11521"/>
                    <a:pt x="93972" y="11225"/>
                  </a:cubicBezTo>
                  <a:lnTo>
                    <a:pt x="93972" y="11225"/>
                  </a:lnTo>
                  <a:lnTo>
                    <a:pt x="93816" y="11412"/>
                  </a:lnTo>
                  <a:cubicBezTo>
                    <a:pt x="93769" y="11256"/>
                    <a:pt x="93613" y="11131"/>
                    <a:pt x="93504" y="10991"/>
                  </a:cubicBezTo>
                  <a:cubicBezTo>
                    <a:pt x="93411" y="10835"/>
                    <a:pt x="93364" y="10710"/>
                    <a:pt x="93504" y="10586"/>
                  </a:cubicBezTo>
                  <a:lnTo>
                    <a:pt x="93504" y="10586"/>
                  </a:lnTo>
                  <a:cubicBezTo>
                    <a:pt x="93199" y="10611"/>
                    <a:pt x="93194" y="10771"/>
                    <a:pt x="93288" y="10948"/>
                  </a:cubicBezTo>
                  <a:lnTo>
                    <a:pt x="93288" y="10948"/>
                  </a:lnTo>
                  <a:cubicBezTo>
                    <a:pt x="92986" y="10524"/>
                    <a:pt x="92601" y="10595"/>
                    <a:pt x="92257" y="10165"/>
                  </a:cubicBezTo>
                  <a:lnTo>
                    <a:pt x="92257" y="10165"/>
                  </a:lnTo>
                  <a:cubicBezTo>
                    <a:pt x="92272" y="10312"/>
                    <a:pt x="92203" y="10557"/>
                    <a:pt x="92129" y="10557"/>
                  </a:cubicBezTo>
                  <a:cubicBezTo>
                    <a:pt x="92125" y="10557"/>
                    <a:pt x="92121" y="10556"/>
                    <a:pt x="92117" y="10554"/>
                  </a:cubicBezTo>
                  <a:cubicBezTo>
                    <a:pt x="91955" y="10366"/>
                    <a:pt x="91840" y="10301"/>
                    <a:pt x="91748" y="10301"/>
                  </a:cubicBezTo>
                  <a:cubicBezTo>
                    <a:pt x="91680" y="10301"/>
                    <a:pt x="91624" y="10337"/>
                    <a:pt x="91571" y="10383"/>
                  </a:cubicBezTo>
                  <a:cubicBezTo>
                    <a:pt x="91466" y="10453"/>
                    <a:pt x="91369" y="10567"/>
                    <a:pt x="91216" y="10567"/>
                  </a:cubicBezTo>
                  <a:cubicBezTo>
                    <a:pt x="91165" y="10567"/>
                    <a:pt x="91107" y="10554"/>
                    <a:pt x="91041" y="10523"/>
                  </a:cubicBezTo>
                  <a:cubicBezTo>
                    <a:pt x="90947" y="10056"/>
                    <a:pt x="91587" y="9884"/>
                    <a:pt x="90947" y="9822"/>
                  </a:cubicBezTo>
                  <a:cubicBezTo>
                    <a:pt x="90776" y="9432"/>
                    <a:pt x="91212" y="9276"/>
                    <a:pt x="91431" y="9183"/>
                  </a:cubicBezTo>
                  <a:lnTo>
                    <a:pt x="91431" y="9183"/>
                  </a:lnTo>
                  <a:cubicBezTo>
                    <a:pt x="91397" y="9187"/>
                    <a:pt x="91365" y="9190"/>
                    <a:pt x="91334" y="9190"/>
                  </a:cubicBezTo>
                  <a:cubicBezTo>
                    <a:pt x="90763" y="9190"/>
                    <a:pt x="90781" y="8391"/>
                    <a:pt x="90589" y="8169"/>
                  </a:cubicBezTo>
                  <a:lnTo>
                    <a:pt x="90916" y="8169"/>
                  </a:lnTo>
                  <a:cubicBezTo>
                    <a:pt x="90776" y="8169"/>
                    <a:pt x="90620" y="8107"/>
                    <a:pt x="90511" y="8013"/>
                  </a:cubicBezTo>
                  <a:lnTo>
                    <a:pt x="90371" y="8481"/>
                  </a:lnTo>
                  <a:cubicBezTo>
                    <a:pt x="90277" y="8325"/>
                    <a:pt x="90184" y="8247"/>
                    <a:pt x="90277" y="8091"/>
                  </a:cubicBezTo>
                  <a:lnTo>
                    <a:pt x="90277" y="8091"/>
                  </a:lnTo>
                  <a:cubicBezTo>
                    <a:pt x="89965" y="8247"/>
                    <a:pt x="89950" y="8808"/>
                    <a:pt x="89435" y="8949"/>
                  </a:cubicBezTo>
                  <a:cubicBezTo>
                    <a:pt x="89388" y="8637"/>
                    <a:pt x="88749" y="8777"/>
                    <a:pt x="89030" y="8232"/>
                  </a:cubicBezTo>
                  <a:lnTo>
                    <a:pt x="89030" y="8232"/>
                  </a:lnTo>
                  <a:cubicBezTo>
                    <a:pt x="89123" y="8347"/>
                    <a:pt x="89190" y="8391"/>
                    <a:pt x="89242" y="8391"/>
                  </a:cubicBezTo>
                  <a:cubicBezTo>
                    <a:pt x="89419" y="8391"/>
                    <a:pt x="89434" y="7894"/>
                    <a:pt x="89706" y="7894"/>
                  </a:cubicBezTo>
                  <a:cubicBezTo>
                    <a:pt x="89710" y="7894"/>
                    <a:pt x="89714" y="7894"/>
                    <a:pt x="89718" y="7895"/>
                  </a:cubicBezTo>
                  <a:lnTo>
                    <a:pt x="89718" y="7895"/>
                  </a:lnTo>
                  <a:cubicBezTo>
                    <a:pt x="89632" y="7852"/>
                    <a:pt x="89560" y="7779"/>
                    <a:pt x="89529" y="7686"/>
                  </a:cubicBezTo>
                  <a:cubicBezTo>
                    <a:pt x="89560" y="7624"/>
                    <a:pt x="89607" y="7592"/>
                    <a:pt x="89685" y="7592"/>
                  </a:cubicBezTo>
                  <a:cubicBezTo>
                    <a:pt x="89623" y="7373"/>
                    <a:pt x="89547" y="7298"/>
                    <a:pt x="89460" y="7298"/>
                  </a:cubicBezTo>
                  <a:cubicBezTo>
                    <a:pt x="89267" y="7298"/>
                    <a:pt x="89015" y="7662"/>
                    <a:pt x="88713" y="7662"/>
                  </a:cubicBezTo>
                  <a:cubicBezTo>
                    <a:pt x="88635" y="7662"/>
                    <a:pt x="88553" y="7638"/>
                    <a:pt x="88469" y="7577"/>
                  </a:cubicBezTo>
                  <a:cubicBezTo>
                    <a:pt x="88749" y="7343"/>
                    <a:pt x="88718" y="6938"/>
                    <a:pt x="88593" y="6938"/>
                  </a:cubicBezTo>
                  <a:cubicBezTo>
                    <a:pt x="88812" y="7109"/>
                    <a:pt x="88360" y="7483"/>
                    <a:pt x="88001" y="7546"/>
                  </a:cubicBezTo>
                  <a:cubicBezTo>
                    <a:pt x="87910" y="7337"/>
                    <a:pt x="87798" y="7293"/>
                    <a:pt x="87686" y="7293"/>
                  </a:cubicBezTo>
                  <a:cubicBezTo>
                    <a:pt x="87605" y="7293"/>
                    <a:pt x="87524" y="7316"/>
                    <a:pt x="87452" y="7316"/>
                  </a:cubicBezTo>
                  <a:cubicBezTo>
                    <a:pt x="87401" y="7316"/>
                    <a:pt x="87354" y="7304"/>
                    <a:pt x="87315" y="7265"/>
                  </a:cubicBezTo>
                  <a:lnTo>
                    <a:pt x="87315" y="7265"/>
                  </a:lnTo>
                  <a:lnTo>
                    <a:pt x="87471" y="7530"/>
                  </a:lnTo>
                  <a:cubicBezTo>
                    <a:pt x="87367" y="7617"/>
                    <a:pt x="87280" y="7648"/>
                    <a:pt x="87196" y="7648"/>
                  </a:cubicBezTo>
                  <a:cubicBezTo>
                    <a:pt x="87052" y="7648"/>
                    <a:pt x="86913" y="7558"/>
                    <a:pt x="86707" y="7499"/>
                  </a:cubicBezTo>
                  <a:cubicBezTo>
                    <a:pt x="86743" y="7439"/>
                    <a:pt x="86784" y="7411"/>
                    <a:pt x="86823" y="7399"/>
                  </a:cubicBezTo>
                  <a:lnTo>
                    <a:pt x="86823" y="7399"/>
                  </a:lnTo>
                  <a:cubicBezTo>
                    <a:pt x="86836" y="7402"/>
                    <a:pt x="86850" y="7403"/>
                    <a:pt x="86865" y="7403"/>
                  </a:cubicBezTo>
                  <a:cubicBezTo>
                    <a:pt x="86882" y="7403"/>
                    <a:pt x="86900" y="7401"/>
                    <a:pt x="86920" y="7398"/>
                  </a:cubicBezTo>
                  <a:lnTo>
                    <a:pt x="86920" y="7398"/>
                  </a:lnTo>
                  <a:cubicBezTo>
                    <a:pt x="86953" y="7404"/>
                    <a:pt x="86983" y="7414"/>
                    <a:pt x="87004" y="7414"/>
                  </a:cubicBezTo>
                  <a:cubicBezTo>
                    <a:pt x="87027" y="7414"/>
                    <a:pt x="87039" y="7402"/>
                    <a:pt x="87035" y="7359"/>
                  </a:cubicBezTo>
                  <a:lnTo>
                    <a:pt x="87035" y="7359"/>
                  </a:lnTo>
                  <a:cubicBezTo>
                    <a:pt x="86992" y="7378"/>
                    <a:pt x="86954" y="7391"/>
                    <a:pt x="86920" y="7398"/>
                  </a:cubicBezTo>
                  <a:lnTo>
                    <a:pt x="86920" y="7398"/>
                  </a:lnTo>
                  <a:cubicBezTo>
                    <a:pt x="86904" y="7395"/>
                    <a:pt x="86888" y="7393"/>
                    <a:pt x="86871" y="7393"/>
                  </a:cubicBezTo>
                  <a:cubicBezTo>
                    <a:pt x="86856" y="7393"/>
                    <a:pt x="86839" y="7395"/>
                    <a:pt x="86823" y="7399"/>
                  </a:cubicBezTo>
                  <a:lnTo>
                    <a:pt x="86823" y="7399"/>
                  </a:lnTo>
                  <a:cubicBezTo>
                    <a:pt x="86484" y="7332"/>
                    <a:pt x="86656" y="6437"/>
                    <a:pt x="86159" y="6437"/>
                  </a:cubicBezTo>
                  <a:cubicBezTo>
                    <a:pt x="86145" y="6437"/>
                    <a:pt x="86130" y="6437"/>
                    <a:pt x="86115" y="6439"/>
                  </a:cubicBezTo>
                  <a:cubicBezTo>
                    <a:pt x="86052" y="6111"/>
                    <a:pt x="86458" y="5893"/>
                    <a:pt x="86380" y="5644"/>
                  </a:cubicBezTo>
                  <a:lnTo>
                    <a:pt x="86380" y="5644"/>
                  </a:lnTo>
                  <a:cubicBezTo>
                    <a:pt x="86353" y="5646"/>
                    <a:pt x="86329" y="5647"/>
                    <a:pt x="86305" y="5647"/>
                  </a:cubicBezTo>
                  <a:cubicBezTo>
                    <a:pt x="85712" y="5647"/>
                    <a:pt x="86120" y="4910"/>
                    <a:pt x="85460" y="4880"/>
                  </a:cubicBezTo>
                  <a:cubicBezTo>
                    <a:pt x="85335" y="5363"/>
                    <a:pt x="85429" y="5285"/>
                    <a:pt x="84836" y="5441"/>
                  </a:cubicBezTo>
                  <a:lnTo>
                    <a:pt x="85803" y="5706"/>
                  </a:lnTo>
                  <a:lnTo>
                    <a:pt x="84914" y="5924"/>
                  </a:lnTo>
                  <a:cubicBezTo>
                    <a:pt x="85148" y="6080"/>
                    <a:pt x="85585" y="6018"/>
                    <a:pt x="85678" y="6174"/>
                  </a:cubicBezTo>
                  <a:cubicBezTo>
                    <a:pt x="85226" y="6330"/>
                    <a:pt x="85320" y="6252"/>
                    <a:pt x="85211" y="6642"/>
                  </a:cubicBezTo>
                  <a:cubicBezTo>
                    <a:pt x="85273" y="5846"/>
                    <a:pt x="84353" y="6548"/>
                    <a:pt x="84228" y="5909"/>
                  </a:cubicBezTo>
                  <a:lnTo>
                    <a:pt x="84868" y="4958"/>
                  </a:lnTo>
                  <a:cubicBezTo>
                    <a:pt x="84712" y="4553"/>
                    <a:pt x="84369" y="4506"/>
                    <a:pt x="83979" y="4475"/>
                  </a:cubicBezTo>
                  <a:cubicBezTo>
                    <a:pt x="83589" y="4443"/>
                    <a:pt x="83184" y="4428"/>
                    <a:pt x="82857" y="4085"/>
                  </a:cubicBezTo>
                  <a:lnTo>
                    <a:pt x="82857" y="4085"/>
                  </a:lnTo>
                  <a:lnTo>
                    <a:pt x="83013" y="4397"/>
                  </a:lnTo>
                  <a:cubicBezTo>
                    <a:pt x="82932" y="4477"/>
                    <a:pt x="82861" y="4508"/>
                    <a:pt x="82795" y="4508"/>
                  </a:cubicBezTo>
                  <a:cubicBezTo>
                    <a:pt x="82583" y="4508"/>
                    <a:pt x="82420" y="4194"/>
                    <a:pt x="82154" y="4194"/>
                  </a:cubicBezTo>
                  <a:cubicBezTo>
                    <a:pt x="82149" y="4194"/>
                    <a:pt x="82144" y="4194"/>
                    <a:pt x="82140" y="4194"/>
                  </a:cubicBezTo>
                  <a:cubicBezTo>
                    <a:pt x="82358" y="3867"/>
                    <a:pt x="82249" y="3664"/>
                    <a:pt x="82249" y="3383"/>
                  </a:cubicBezTo>
                  <a:lnTo>
                    <a:pt x="82249" y="3383"/>
                  </a:lnTo>
                  <a:cubicBezTo>
                    <a:pt x="82227" y="3437"/>
                    <a:pt x="82190" y="3455"/>
                    <a:pt x="82141" y="3455"/>
                  </a:cubicBezTo>
                  <a:cubicBezTo>
                    <a:pt x="82040" y="3455"/>
                    <a:pt x="81891" y="3379"/>
                    <a:pt x="81723" y="3379"/>
                  </a:cubicBezTo>
                  <a:cubicBezTo>
                    <a:pt x="81568" y="3379"/>
                    <a:pt x="81397" y="3444"/>
                    <a:pt x="81235" y="3695"/>
                  </a:cubicBezTo>
                  <a:cubicBezTo>
                    <a:pt x="81189" y="3477"/>
                    <a:pt x="81142" y="3259"/>
                    <a:pt x="81079" y="3056"/>
                  </a:cubicBezTo>
                  <a:cubicBezTo>
                    <a:pt x="80968" y="2962"/>
                    <a:pt x="80855" y="2926"/>
                    <a:pt x="80740" y="2926"/>
                  </a:cubicBezTo>
                  <a:cubicBezTo>
                    <a:pt x="80549" y="2926"/>
                    <a:pt x="80354" y="3027"/>
                    <a:pt x="80160" y="3134"/>
                  </a:cubicBezTo>
                  <a:cubicBezTo>
                    <a:pt x="79951" y="3255"/>
                    <a:pt x="79742" y="3383"/>
                    <a:pt x="79534" y="3383"/>
                  </a:cubicBezTo>
                  <a:cubicBezTo>
                    <a:pt x="79446" y="3383"/>
                    <a:pt x="79359" y="3361"/>
                    <a:pt x="79271" y="3305"/>
                  </a:cubicBezTo>
                  <a:cubicBezTo>
                    <a:pt x="79614" y="2994"/>
                    <a:pt x="79427" y="2619"/>
                    <a:pt x="79988" y="2526"/>
                  </a:cubicBezTo>
                  <a:cubicBezTo>
                    <a:pt x="79857" y="2470"/>
                    <a:pt x="79743" y="2391"/>
                    <a:pt x="79649" y="2391"/>
                  </a:cubicBezTo>
                  <a:cubicBezTo>
                    <a:pt x="79587" y="2391"/>
                    <a:pt x="79533" y="2426"/>
                    <a:pt x="79489" y="2526"/>
                  </a:cubicBezTo>
                  <a:cubicBezTo>
                    <a:pt x="79478" y="2459"/>
                    <a:pt x="79426" y="2437"/>
                    <a:pt x="79353" y="2437"/>
                  </a:cubicBezTo>
                  <a:cubicBezTo>
                    <a:pt x="79217" y="2437"/>
                    <a:pt x="79006" y="2512"/>
                    <a:pt x="78844" y="2512"/>
                  </a:cubicBezTo>
                  <a:cubicBezTo>
                    <a:pt x="78728" y="2512"/>
                    <a:pt x="78636" y="2473"/>
                    <a:pt x="78616" y="2339"/>
                  </a:cubicBezTo>
                  <a:cubicBezTo>
                    <a:pt x="78482" y="2446"/>
                    <a:pt x="78337" y="2738"/>
                    <a:pt x="78150" y="2738"/>
                  </a:cubicBezTo>
                  <a:cubicBezTo>
                    <a:pt x="78119" y="2738"/>
                    <a:pt x="78088" y="2730"/>
                    <a:pt x="78055" y="2713"/>
                  </a:cubicBezTo>
                  <a:cubicBezTo>
                    <a:pt x="78055" y="2668"/>
                    <a:pt x="78072" y="2623"/>
                    <a:pt x="78092" y="2583"/>
                  </a:cubicBezTo>
                  <a:lnTo>
                    <a:pt x="78092" y="2583"/>
                  </a:lnTo>
                  <a:cubicBezTo>
                    <a:pt x="77987" y="2704"/>
                    <a:pt x="77665" y="2694"/>
                    <a:pt x="77710" y="3099"/>
                  </a:cubicBezTo>
                  <a:lnTo>
                    <a:pt x="77710" y="3099"/>
                  </a:lnTo>
                  <a:cubicBezTo>
                    <a:pt x="77674" y="2827"/>
                    <a:pt x="77520" y="2600"/>
                    <a:pt x="77291" y="2432"/>
                  </a:cubicBezTo>
                  <a:cubicBezTo>
                    <a:pt x="77073" y="2323"/>
                    <a:pt x="76839" y="2230"/>
                    <a:pt x="76605" y="2199"/>
                  </a:cubicBezTo>
                  <a:cubicBezTo>
                    <a:pt x="76122" y="2089"/>
                    <a:pt x="75654" y="2043"/>
                    <a:pt x="75467" y="1450"/>
                  </a:cubicBezTo>
                  <a:cubicBezTo>
                    <a:pt x="75202" y="1450"/>
                    <a:pt x="74922" y="1450"/>
                    <a:pt x="74641" y="1435"/>
                  </a:cubicBezTo>
                  <a:cubicBezTo>
                    <a:pt x="74361" y="1419"/>
                    <a:pt x="74080" y="1404"/>
                    <a:pt x="73862" y="1372"/>
                  </a:cubicBezTo>
                  <a:cubicBezTo>
                    <a:pt x="73898" y="1287"/>
                    <a:pt x="73897" y="1212"/>
                    <a:pt x="73931" y="1212"/>
                  </a:cubicBezTo>
                  <a:cubicBezTo>
                    <a:pt x="73941" y="1212"/>
                    <a:pt x="73953" y="1218"/>
                    <a:pt x="73971" y="1232"/>
                  </a:cubicBezTo>
                  <a:cubicBezTo>
                    <a:pt x="73891" y="1163"/>
                    <a:pt x="73821" y="1134"/>
                    <a:pt x="73760" y="1134"/>
                  </a:cubicBezTo>
                  <a:cubicBezTo>
                    <a:pt x="73455" y="1134"/>
                    <a:pt x="73332" y="1831"/>
                    <a:pt x="72996" y="1831"/>
                  </a:cubicBezTo>
                  <a:cubicBezTo>
                    <a:pt x="72922" y="1831"/>
                    <a:pt x="72838" y="1797"/>
                    <a:pt x="72739" y="1715"/>
                  </a:cubicBezTo>
                  <a:cubicBezTo>
                    <a:pt x="72490" y="1045"/>
                    <a:pt x="73176" y="1466"/>
                    <a:pt x="72989" y="1185"/>
                  </a:cubicBezTo>
                  <a:cubicBezTo>
                    <a:pt x="73036" y="716"/>
                    <a:pt x="72924" y="591"/>
                    <a:pt x="72739" y="591"/>
                  </a:cubicBezTo>
                  <a:cubicBezTo>
                    <a:pt x="72679" y="591"/>
                    <a:pt x="72610" y="605"/>
                    <a:pt x="72537" y="624"/>
                  </a:cubicBezTo>
                  <a:cubicBezTo>
                    <a:pt x="72411" y="652"/>
                    <a:pt x="72274" y="692"/>
                    <a:pt x="72142" y="692"/>
                  </a:cubicBezTo>
                  <a:cubicBezTo>
                    <a:pt x="71978" y="692"/>
                    <a:pt x="71823" y="630"/>
                    <a:pt x="71710" y="406"/>
                  </a:cubicBezTo>
                  <a:lnTo>
                    <a:pt x="71851" y="359"/>
                  </a:lnTo>
                  <a:cubicBezTo>
                    <a:pt x="71773" y="246"/>
                    <a:pt x="71680" y="204"/>
                    <a:pt x="71575" y="204"/>
                  </a:cubicBezTo>
                  <a:cubicBezTo>
                    <a:pt x="71447" y="204"/>
                    <a:pt x="71303" y="267"/>
                    <a:pt x="71149" y="343"/>
                  </a:cubicBezTo>
                  <a:cubicBezTo>
                    <a:pt x="70923" y="450"/>
                    <a:pt x="70662" y="591"/>
                    <a:pt x="70397" y="591"/>
                  </a:cubicBezTo>
                  <a:cubicBezTo>
                    <a:pt x="70352" y="591"/>
                    <a:pt x="70306" y="586"/>
                    <a:pt x="70261" y="577"/>
                  </a:cubicBezTo>
                  <a:cubicBezTo>
                    <a:pt x="70292" y="515"/>
                    <a:pt x="70292" y="437"/>
                    <a:pt x="70276" y="375"/>
                  </a:cubicBezTo>
                  <a:lnTo>
                    <a:pt x="70276" y="375"/>
                  </a:lnTo>
                  <a:cubicBezTo>
                    <a:pt x="69808" y="983"/>
                    <a:pt x="69013" y="1139"/>
                    <a:pt x="68421" y="1310"/>
                  </a:cubicBezTo>
                  <a:cubicBezTo>
                    <a:pt x="68624" y="811"/>
                    <a:pt x="68702" y="1045"/>
                    <a:pt x="68608" y="546"/>
                  </a:cubicBezTo>
                  <a:lnTo>
                    <a:pt x="68608" y="546"/>
                  </a:lnTo>
                  <a:cubicBezTo>
                    <a:pt x="68343" y="608"/>
                    <a:pt x="68655" y="1357"/>
                    <a:pt x="68140" y="1481"/>
                  </a:cubicBezTo>
                  <a:cubicBezTo>
                    <a:pt x="67969" y="1201"/>
                    <a:pt x="67610" y="967"/>
                    <a:pt x="67548" y="421"/>
                  </a:cubicBezTo>
                  <a:cubicBezTo>
                    <a:pt x="67720" y="421"/>
                    <a:pt x="67891" y="406"/>
                    <a:pt x="68047" y="406"/>
                  </a:cubicBezTo>
                  <a:cubicBezTo>
                    <a:pt x="67968" y="168"/>
                    <a:pt x="67869" y="93"/>
                    <a:pt x="67762" y="93"/>
                  </a:cubicBezTo>
                  <a:cubicBezTo>
                    <a:pt x="67581" y="93"/>
                    <a:pt x="67377" y="312"/>
                    <a:pt x="67212" y="312"/>
                  </a:cubicBezTo>
                  <a:cubicBezTo>
                    <a:pt x="67188" y="312"/>
                    <a:pt x="67165" y="307"/>
                    <a:pt x="67143" y="297"/>
                  </a:cubicBezTo>
                  <a:lnTo>
                    <a:pt x="67174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694697" y="3783312"/>
              <a:ext cx="669005" cy="118092"/>
            </a:xfrm>
            <a:custGeom>
              <a:avLst/>
              <a:gdLst/>
              <a:ahLst/>
              <a:cxnLst/>
              <a:rect l="l" t="t" r="r" b="b"/>
              <a:pathLst>
                <a:path w="121970" h="21530" extrusionOk="0">
                  <a:moveTo>
                    <a:pt x="78117" y="2542"/>
                  </a:moveTo>
                  <a:lnTo>
                    <a:pt x="78117" y="2542"/>
                  </a:lnTo>
                  <a:cubicBezTo>
                    <a:pt x="78109" y="2554"/>
                    <a:pt x="78100" y="2568"/>
                    <a:pt x="78092" y="2583"/>
                  </a:cubicBezTo>
                  <a:lnTo>
                    <a:pt x="78092" y="2583"/>
                  </a:lnTo>
                  <a:cubicBezTo>
                    <a:pt x="78103" y="2571"/>
                    <a:pt x="78112" y="2557"/>
                    <a:pt x="78117" y="2542"/>
                  </a:cubicBezTo>
                  <a:close/>
                  <a:moveTo>
                    <a:pt x="73180" y="5192"/>
                  </a:moveTo>
                  <a:cubicBezTo>
                    <a:pt x="73161" y="5200"/>
                    <a:pt x="73144" y="5210"/>
                    <a:pt x="73129" y="5223"/>
                  </a:cubicBezTo>
                  <a:cubicBezTo>
                    <a:pt x="73142" y="5214"/>
                    <a:pt x="73161" y="5204"/>
                    <a:pt x="73180" y="5192"/>
                  </a:cubicBezTo>
                  <a:close/>
                  <a:moveTo>
                    <a:pt x="89718" y="7895"/>
                  </a:moveTo>
                  <a:cubicBezTo>
                    <a:pt x="89762" y="7916"/>
                    <a:pt x="89809" y="7930"/>
                    <a:pt x="89856" y="7935"/>
                  </a:cubicBezTo>
                  <a:cubicBezTo>
                    <a:pt x="89804" y="7909"/>
                    <a:pt x="89759" y="7897"/>
                    <a:pt x="89718" y="7895"/>
                  </a:cubicBezTo>
                  <a:close/>
                  <a:moveTo>
                    <a:pt x="88297" y="11926"/>
                  </a:moveTo>
                  <a:cubicBezTo>
                    <a:pt x="88313" y="11938"/>
                    <a:pt x="88328" y="11946"/>
                    <a:pt x="88341" y="11951"/>
                  </a:cubicBezTo>
                  <a:lnTo>
                    <a:pt x="88341" y="11951"/>
                  </a:lnTo>
                  <a:cubicBezTo>
                    <a:pt x="88326" y="11943"/>
                    <a:pt x="88312" y="11935"/>
                    <a:pt x="88297" y="11926"/>
                  </a:cubicBezTo>
                  <a:close/>
                  <a:moveTo>
                    <a:pt x="121577" y="14053"/>
                  </a:moveTo>
                  <a:cubicBezTo>
                    <a:pt x="121568" y="14053"/>
                    <a:pt x="121559" y="14056"/>
                    <a:pt x="121549" y="14062"/>
                  </a:cubicBezTo>
                  <a:cubicBezTo>
                    <a:pt x="121578" y="14070"/>
                    <a:pt x="121606" y="14077"/>
                    <a:pt x="121633" y="14084"/>
                  </a:cubicBezTo>
                  <a:lnTo>
                    <a:pt x="121633" y="14084"/>
                  </a:lnTo>
                  <a:cubicBezTo>
                    <a:pt x="121615" y="14064"/>
                    <a:pt x="121596" y="14053"/>
                    <a:pt x="121577" y="14053"/>
                  </a:cubicBezTo>
                  <a:close/>
                  <a:moveTo>
                    <a:pt x="2173" y="14868"/>
                  </a:moveTo>
                  <a:lnTo>
                    <a:pt x="2173" y="14868"/>
                  </a:lnTo>
                  <a:cubicBezTo>
                    <a:pt x="2161" y="14869"/>
                    <a:pt x="2148" y="14871"/>
                    <a:pt x="2136" y="14873"/>
                  </a:cubicBezTo>
                  <a:cubicBezTo>
                    <a:pt x="2148" y="14872"/>
                    <a:pt x="2161" y="14870"/>
                    <a:pt x="2173" y="14868"/>
                  </a:cubicBezTo>
                  <a:close/>
                  <a:moveTo>
                    <a:pt x="107145" y="15979"/>
                  </a:moveTo>
                  <a:cubicBezTo>
                    <a:pt x="107136" y="15985"/>
                    <a:pt x="107128" y="15992"/>
                    <a:pt x="107121" y="16000"/>
                  </a:cubicBezTo>
                  <a:lnTo>
                    <a:pt x="107121" y="16000"/>
                  </a:lnTo>
                  <a:cubicBezTo>
                    <a:pt x="107130" y="15992"/>
                    <a:pt x="107138" y="15985"/>
                    <a:pt x="107145" y="15979"/>
                  </a:cubicBezTo>
                  <a:close/>
                  <a:moveTo>
                    <a:pt x="12596" y="16057"/>
                  </a:moveTo>
                  <a:lnTo>
                    <a:pt x="12596" y="16057"/>
                  </a:lnTo>
                  <a:cubicBezTo>
                    <a:pt x="12615" y="16094"/>
                    <a:pt x="12635" y="16128"/>
                    <a:pt x="12655" y="16161"/>
                  </a:cubicBezTo>
                  <a:lnTo>
                    <a:pt x="12655" y="16161"/>
                  </a:lnTo>
                  <a:cubicBezTo>
                    <a:pt x="12640" y="16123"/>
                    <a:pt x="12620" y="16088"/>
                    <a:pt x="12596" y="16057"/>
                  </a:cubicBezTo>
                  <a:close/>
                  <a:moveTo>
                    <a:pt x="40424" y="16684"/>
                  </a:moveTo>
                  <a:cubicBezTo>
                    <a:pt x="40413" y="16710"/>
                    <a:pt x="40401" y="16741"/>
                    <a:pt x="40390" y="16777"/>
                  </a:cubicBezTo>
                  <a:lnTo>
                    <a:pt x="40390" y="16777"/>
                  </a:lnTo>
                  <a:cubicBezTo>
                    <a:pt x="40400" y="16745"/>
                    <a:pt x="40412" y="16714"/>
                    <a:pt x="40424" y="16684"/>
                  </a:cubicBezTo>
                  <a:close/>
                  <a:moveTo>
                    <a:pt x="21481" y="16530"/>
                  </a:moveTo>
                  <a:cubicBezTo>
                    <a:pt x="21564" y="16530"/>
                    <a:pt x="21595" y="16616"/>
                    <a:pt x="21607" y="16712"/>
                  </a:cubicBezTo>
                  <a:cubicBezTo>
                    <a:pt x="21513" y="16712"/>
                    <a:pt x="21420" y="16728"/>
                    <a:pt x="21342" y="16759"/>
                  </a:cubicBezTo>
                  <a:cubicBezTo>
                    <a:pt x="21342" y="16774"/>
                    <a:pt x="21326" y="16806"/>
                    <a:pt x="21326" y="16821"/>
                  </a:cubicBezTo>
                  <a:cubicBezTo>
                    <a:pt x="21326" y="16728"/>
                    <a:pt x="21357" y="16634"/>
                    <a:pt x="21388" y="16556"/>
                  </a:cubicBezTo>
                  <a:cubicBezTo>
                    <a:pt x="21425" y="16538"/>
                    <a:pt x="21455" y="16530"/>
                    <a:pt x="21481" y="16530"/>
                  </a:cubicBezTo>
                  <a:close/>
                  <a:moveTo>
                    <a:pt x="40390" y="16777"/>
                  </a:moveTo>
                  <a:cubicBezTo>
                    <a:pt x="40385" y="16791"/>
                    <a:pt x="40380" y="16806"/>
                    <a:pt x="40376" y="16821"/>
                  </a:cubicBezTo>
                  <a:cubicBezTo>
                    <a:pt x="40381" y="16806"/>
                    <a:pt x="40385" y="16791"/>
                    <a:pt x="40390" y="16777"/>
                  </a:cubicBezTo>
                  <a:close/>
                  <a:moveTo>
                    <a:pt x="26979" y="17171"/>
                  </a:moveTo>
                  <a:cubicBezTo>
                    <a:pt x="26995" y="17177"/>
                    <a:pt x="27013" y="17185"/>
                    <a:pt x="27032" y="17195"/>
                  </a:cubicBezTo>
                  <a:cubicBezTo>
                    <a:pt x="27011" y="17180"/>
                    <a:pt x="26993" y="17173"/>
                    <a:pt x="26979" y="17171"/>
                  </a:cubicBezTo>
                  <a:close/>
                  <a:moveTo>
                    <a:pt x="23836" y="17298"/>
                  </a:moveTo>
                  <a:lnTo>
                    <a:pt x="23836" y="17298"/>
                  </a:lnTo>
                  <a:cubicBezTo>
                    <a:pt x="23836" y="17300"/>
                    <a:pt x="23836" y="17302"/>
                    <a:pt x="23836" y="17304"/>
                  </a:cubicBezTo>
                  <a:cubicBezTo>
                    <a:pt x="23838" y="17302"/>
                    <a:pt x="23838" y="17300"/>
                    <a:pt x="23836" y="17298"/>
                  </a:cubicBezTo>
                  <a:close/>
                  <a:moveTo>
                    <a:pt x="20898" y="17307"/>
                  </a:moveTo>
                  <a:lnTo>
                    <a:pt x="20898" y="17307"/>
                  </a:lnTo>
                  <a:cubicBezTo>
                    <a:pt x="20899" y="17311"/>
                    <a:pt x="20901" y="17316"/>
                    <a:pt x="20905" y="17320"/>
                  </a:cubicBezTo>
                  <a:cubicBezTo>
                    <a:pt x="20903" y="17316"/>
                    <a:pt x="20901" y="17311"/>
                    <a:pt x="20898" y="17307"/>
                  </a:cubicBezTo>
                  <a:close/>
                  <a:moveTo>
                    <a:pt x="6766" y="17429"/>
                  </a:moveTo>
                  <a:lnTo>
                    <a:pt x="6766" y="17429"/>
                  </a:lnTo>
                  <a:cubicBezTo>
                    <a:pt x="6771" y="17440"/>
                    <a:pt x="6779" y="17446"/>
                    <a:pt x="6789" y="17447"/>
                  </a:cubicBezTo>
                  <a:lnTo>
                    <a:pt x="6789" y="17447"/>
                  </a:lnTo>
                  <a:cubicBezTo>
                    <a:pt x="6782" y="17441"/>
                    <a:pt x="6774" y="17435"/>
                    <a:pt x="6766" y="17429"/>
                  </a:cubicBezTo>
                  <a:close/>
                  <a:moveTo>
                    <a:pt x="23075" y="19985"/>
                  </a:moveTo>
                  <a:cubicBezTo>
                    <a:pt x="23079" y="19985"/>
                    <a:pt x="23083" y="19985"/>
                    <a:pt x="23088" y="19986"/>
                  </a:cubicBezTo>
                  <a:cubicBezTo>
                    <a:pt x="23025" y="20111"/>
                    <a:pt x="23275" y="20220"/>
                    <a:pt x="23431" y="20376"/>
                  </a:cubicBezTo>
                  <a:cubicBezTo>
                    <a:pt x="23339" y="20357"/>
                    <a:pt x="23248" y="20350"/>
                    <a:pt x="23160" y="20350"/>
                  </a:cubicBezTo>
                  <a:cubicBezTo>
                    <a:pt x="23097" y="20350"/>
                    <a:pt x="23037" y="20354"/>
                    <a:pt x="22979" y="20360"/>
                  </a:cubicBezTo>
                  <a:cubicBezTo>
                    <a:pt x="22934" y="20165"/>
                    <a:pt x="22975" y="19985"/>
                    <a:pt x="23075" y="19985"/>
                  </a:cubicBezTo>
                  <a:close/>
                  <a:moveTo>
                    <a:pt x="67174" y="1"/>
                  </a:moveTo>
                  <a:lnTo>
                    <a:pt x="67174" y="1"/>
                  </a:lnTo>
                  <a:cubicBezTo>
                    <a:pt x="66784" y="47"/>
                    <a:pt x="66581" y="266"/>
                    <a:pt x="66394" y="468"/>
                  </a:cubicBezTo>
                  <a:cubicBezTo>
                    <a:pt x="66217" y="720"/>
                    <a:pt x="65927" y="859"/>
                    <a:pt x="65631" y="859"/>
                  </a:cubicBezTo>
                  <a:cubicBezTo>
                    <a:pt x="65615" y="859"/>
                    <a:pt x="65599" y="859"/>
                    <a:pt x="65584" y="858"/>
                  </a:cubicBezTo>
                  <a:lnTo>
                    <a:pt x="65584" y="858"/>
                  </a:lnTo>
                  <a:lnTo>
                    <a:pt x="65677" y="1092"/>
                  </a:lnTo>
                  <a:cubicBezTo>
                    <a:pt x="65574" y="1299"/>
                    <a:pt x="65498" y="1367"/>
                    <a:pt x="65434" y="1367"/>
                  </a:cubicBezTo>
                  <a:cubicBezTo>
                    <a:pt x="65310" y="1367"/>
                    <a:pt x="65235" y="1106"/>
                    <a:pt x="65096" y="1106"/>
                  </a:cubicBezTo>
                  <a:cubicBezTo>
                    <a:pt x="65038" y="1106"/>
                    <a:pt x="64970" y="1151"/>
                    <a:pt x="64882" y="1279"/>
                  </a:cubicBezTo>
                  <a:lnTo>
                    <a:pt x="64695" y="531"/>
                  </a:lnTo>
                  <a:cubicBezTo>
                    <a:pt x="64399" y="749"/>
                    <a:pt x="63729" y="1388"/>
                    <a:pt x="63230" y="1591"/>
                  </a:cubicBezTo>
                  <a:cubicBezTo>
                    <a:pt x="63448" y="983"/>
                    <a:pt x="64040" y="624"/>
                    <a:pt x="64399" y="250"/>
                  </a:cubicBezTo>
                  <a:lnTo>
                    <a:pt x="64399" y="250"/>
                  </a:lnTo>
                  <a:cubicBezTo>
                    <a:pt x="64103" y="281"/>
                    <a:pt x="63401" y="421"/>
                    <a:pt x="63292" y="811"/>
                  </a:cubicBezTo>
                  <a:cubicBezTo>
                    <a:pt x="63382" y="734"/>
                    <a:pt x="63482" y="584"/>
                    <a:pt x="63592" y="584"/>
                  </a:cubicBezTo>
                  <a:cubicBezTo>
                    <a:pt x="63616" y="584"/>
                    <a:pt x="63641" y="592"/>
                    <a:pt x="63666" y="608"/>
                  </a:cubicBezTo>
                  <a:cubicBezTo>
                    <a:pt x="63370" y="1263"/>
                    <a:pt x="62949" y="1591"/>
                    <a:pt x="62388" y="1684"/>
                  </a:cubicBezTo>
                  <a:cubicBezTo>
                    <a:pt x="62324" y="1067"/>
                    <a:pt x="62047" y="937"/>
                    <a:pt x="61698" y="937"/>
                  </a:cubicBezTo>
                  <a:cubicBezTo>
                    <a:pt x="61624" y="937"/>
                    <a:pt x="61547" y="943"/>
                    <a:pt x="61468" y="951"/>
                  </a:cubicBezTo>
                  <a:cubicBezTo>
                    <a:pt x="61351" y="959"/>
                    <a:pt x="61230" y="963"/>
                    <a:pt x="61112" y="963"/>
                  </a:cubicBezTo>
                  <a:cubicBezTo>
                    <a:pt x="60993" y="963"/>
                    <a:pt x="60876" y="959"/>
                    <a:pt x="60767" y="951"/>
                  </a:cubicBezTo>
                  <a:cubicBezTo>
                    <a:pt x="60502" y="920"/>
                    <a:pt x="60283" y="780"/>
                    <a:pt x="60143" y="562"/>
                  </a:cubicBezTo>
                  <a:cubicBezTo>
                    <a:pt x="59940" y="749"/>
                    <a:pt x="59691" y="889"/>
                    <a:pt x="59410" y="951"/>
                  </a:cubicBezTo>
                  <a:cubicBezTo>
                    <a:pt x="59145" y="1014"/>
                    <a:pt x="58880" y="1061"/>
                    <a:pt x="58600" y="1076"/>
                  </a:cubicBezTo>
                  <a:cubicBezTo>
                    <a:pt x="58039" y="1139"/>
                    <a:pt x="57431" y="1154"/>
                    <a:pt x="56854" y="1404"/>
                  </a:cubicBezTo>
                  <a:cubicBezTo>
                    <a:pt x="57259" y="1871"/>
                    <a:pt x="57166" y="1918"/>
                    <a:pt x="57041" y="1965"/>
                  </a:cubicBezTo>
                  <a:cubicBezTo>
                    <a:pt x="56916" y="2027"/>
                    <a:pt x="56760" y="2105"/>
                    <a:pt x="57010" y="2651"/>
                  </a:cubicBezTo>
                  <a:cubicBezTo>
                    <a:pt x="56854" y="2775"/>
                    <a:pt x="56753" y="2824"/>
                    <a:pt x="56690" y="2824"/>
                  </a:cubicBezTo>
                  <a:cubicBezTo>
                    <a:pt x="56658" y="2824"/>
                    <a:pt x="56636" y="2812"/>
                    <a:pt x="56620" y="2791"/>
                  </a:cubicBezTo>
                  <a:cubicBezTo>
                    <a:pt x="56261" y="2682"/>
                    <a:pt x="55918" y="2557"/>
                    <a:pt x="55560" y="2448"/>
                  </a:cubicBezTo>
                  <a:cubicBezTo>
                    <a:pt x="55233" y="2214"/>
                    <a:pt x="55700" y="2105"/>
                    <a:pt x="55576" y="1871"/>
                  </a:cubicBezTo>
                  <a:lnTo>
                    <a:pt x="55576" y="1871"/>
                  </a:lnTo>
                  <a:cubicBezTo>
                    <a:pt x="55497" y="1891"/>
                    <a:pt x="55430" y="1900"/>
                    <a:pt x="55374" y="1900"/>
                  </a:cubicBezTo>
                  <a:cubicBezTo>
                    <a:pt x="54984" y="1900"/>
                    <a:pt x="55058" y="1483"/>
                    <a:pt x="54609" y="1388"/>
                  </a:cubicBezTo>
                  <a:lnTo>
                    <a:pt x="54609" y="1388"/>
                  </a:lnTo>
                  <a:cubicBezTo>
                    <a:pt x="54858" y="1731"/>
                    <a:pt x="54656" y="2027"/>
                    <a:pt x="54250" y="2043"/>
                  </a:cubicBezTo>
                  <a:lnTo>
                    <a:pt x="54936" y="2323"/>
                  </a:lnTo>
                  <a:cubicBezTo>
                    <a:pt x="54800" y="2571"/>
                    <a:pt x="54665" y="2651"/>
                    <a:pt x="54527" y="2651"/>
                  </a:cubicBezTo>
                  <a:cubicBezTo>
                    <a:pt x="54396" y="2651"/>
                    <a:pt x="54262" y="2579"/>
                    <a:pt x="54126" y="2510"/>
                  </a:cubicBezTo>
                  <a:cubicBezTo>
                    <a:pt x="53991" y="2435"/>
                    <a:pt x="53852" y="2364"/>
                    <a:pt x="53715" y="2364"/>
                  </a:cubicBezTo>
                  <a:cubicBezTo>
                    <a:pt x="53567" y="2364"/>
                    <a:pt x="53421" y="2447"/>
                    <a:pt x="53284" y="2697"/>
                  </a:cubicBezTo>
                  <a:cubicBezTo>
                    <a:pt x="53315" y="2542"/>
                    <a:pt x="53346" y="2401"/>
                    <a:pt x="53377" y="2245"/>
                  </a:cubicBezTo>
                  <a:lnTo>
                    <a:pt x="53377" y="2245"/>
                  </a:lnTo>
                  <a:cubicBezTo>
                    <a:pt x="53206" y="2432"/>
                    <a:pt x="52847" y="2635"/>
                    <a:pt x="52504" y="2916"/>
                  </a:cubicBezTo>
                  <a:cubicBezTo>
                    <a:pt x="52177" y="3181"/>
                    <a:pt x="51896" y="3539"/>
                    <a:pt x="51943" y="4069"/>
                  </a:cubicBezTo>
                  <a:cubicBezTo>
                    <a:pt x="51803" y="3976"/>
                    <a:pt x="51554" y="3742"/>
                    <a:pt x="51678" y="3570"/>
                  </a:cubicBezTo>
                  <a:lnTo>
                    <a:pt x="51678" y="3570"/>
                  </a:lnTo>
                  <a:cubicBezTo>
                    <a:pt x="51179" y="3789"/>
                    <a:pt x="50790" y="4303"/>
                    <a:pt x="50400" y="4755"/>
                  </a:cubicBezTo>
                  <a:cubicBezTo>
                    <a:pt x="50039" y="5191"/>
                    <a:pt x="49693" y="5583"/>
                    <a:pt x="49208" y="5583"/>
                  </a:cubicBezTo>
                  <a:cubicBezTo>
                    <a:pt x="49190" y="5583"/>
                    <a:pt x="49171" y="5583"/>
                    <a:pt x="49153" y="5581"/>
                  </a:cubicBezTo>
                  <a:lnTo>
                    <a:pt x="49075" y="5301"/>
                  </a:lnTo>
                  <a:cubicBezTo>
                    <a:pt x="48964" y="5453"/>
                    <a:pt x="49049" y="5836"/>
                    <a:pt x="48822" y="5836"/>
                  </a:cubicBezTo>
                  <a:cubicBezTo>
                    <a:pt x="48792" y="5836"/>
                    <a:pt x="48758" y="5830"/>
                    <a:pt x="48716" y="5815"/>
                  </a:cubicBezTo>
                  <a:cubicBezTo>
                    <a:pt x="48659" y="5715"/>
                    <a:pt x="48628" y="5562"/>
                    <a:pt x="48551" y="5562"/>
                  </a:cubicBezTo>
                  <a:cubicBezTo>
                    <a:pt x="48544" y="5562"/>
                    <a:pt x="48537" y="5563"/>
                    <a:pt x="48529" y="5566"/>
                  </a:cubicBezTo>
                  <a:cubicBezTo>
                    <a:pt x="48498" y="5706"/>
                    <a:pt x="48373" y="6283"/>
                    <a:pt x="48062" y="6283"/>
                  </a:cubicBezTo>
                  <a:lnTo>
                    <a:pt x="48062" y="5893"/>
                  </a:lnTo>
                  <a:cubicBezTo>
                    <a:pt x="47001" y="6127"/>
                    <a:pt x="47204" y="7421"/>
                    <a:pt x="46627" y="8045"/>
                  </a:cubicBezTo>
                  <a:cubicBezTo>
                    <a:pt x="46357" y="7653"/>
                    <a:pt x="45986" y="7548"/>
                    <a:pt x="45639" y="7548"/>
                  </a:cubicBezTo>
                  <a:cubicBezTo>
                    <a:pt x="45365" y="7548"/>
                    <a:pt x="45107" y="7613"/>
                    <a:pt x="44928" y="7655"/>
                  </a:cubicBezTo>
                  <a:lnTo>
                    <a:pt x="44866" y="7561"/>
                  </a:lnTo>
                  <a:cubicBezTo>
                    <a:pt x="43852" y="8122"/>
                    <a:pt x="43650" y="9245"/>
                    <a:pt x="42964" y="10133"/>
                  </a:cubicBezTo>
                  <a:cubicBezTo>
                    <a:pt x="42816" y="10079"/>
                    <a:pt x="42671" y="10055"/>
                    <a:pt x="42527" y="10055"/>
                  </a:cubicBezTo>
                  <a:cubicBezTo>
                    <a:pt x="42140" y="10055"/>
                    <a:pt x="41765" y="10229"/>
                    <a:pt x="41389" y="10445"/>
                  </a:cubicBezTo>
                  <a:cubicBezTo>
                    <a:pt x="40859" y="10741"/>
                    <a:pt x="40314" y="11084"/>
                    <a:pt x="39737" y="11147"/>
                  </a:cubicBezTo>
                  <a:cubicBezTo>
                    <a:pt x="39955" y="11194"/>
                    <a:pt x="40080" y="11724"/>
                    <a:pt x="39955" y="11895"/>
                  </a:cubicBezTo>
                  <a:cubicBezTo>
                    <a:pt x="39950" y="11895"/>
                    <a:pt x="39945" y="11894"/>
                    <a:pt x="39940" y="11894"/>
                  </a:cubicBezTo>
                  <a:cubicBezTo>
                    <a:pt x="39740" y="11894"/>
                    <a:pt x="39695" y="12327"/>
                    <a:pt x="39551" y="12327"/>
                  </a:cubicBezTo>
                  <a:cubicBezTo>
                    <a:pt x="39494" y="12327"/>
                    <a:pt x="39421" y="12258"/>
                    <a:pt x="39316" y="12067"/>
                  </a:cubicBezTo>
                  <a:lnTo>
                    <a:pt x="39394" y="12035"/>
                  </a:lnTo>
                  <a:cubicBezTo>
                    <a:pt x="39191" y="11821"/>
                    <a:pt x="39021" y="11747"/>
                    <a:pt x="38869" y="11747"/>
                  </a:cubicBezTo>
                  <a:cubicBezTo>
                    <a:pt x="38612" y="11747"/>
                    <a:pt x="38409" y="11959"/>
                    <a:pt x="38194" y="12067"/>
                  </a:cubicBezTo>
                  <a:lnTo>
                    <a:pt x="38692" y="12971"/>
                  </a:lnTo>
                  <a:cubicBezTo>
                    <a:pt x="38502" y="12862"/>
                    <a:pt x="38295" y="12806"/>
                    <a:pt x="38091" y="12806"/>
                  </a:cubicBezTo>
                  <a:cubicBezTo>
                    <a:pt x="37945" y="12806"/>
                    <a:pt x="37800" y="12834"/>
                    <a:pt x="37664" y="12893"/>
                  </a:cubicBezTo>
                  <a:cubicBezTo>
                    <a:pt x="37383" y="13017"/>
                    <a:pt x="37133" y="13205"/>
                    <a:pt x="36915" y="13423"/>
                  </a:cubicBezTo>
                  <a:cubicBezTo>
                    <a:pt x="36728" y="13625"/>
                    <a:pt x="36494" y="13797"/>
                    <a:pt x="36261" y="13922"/>
                  </a:cubicBezTo>
                  <a:cubicBezTo>
                    <a:pt x="36183" y="13953"/>
                    <a:pt x="36105" y="13970"/>
                    <a:pt x="36026" y="13970"/>
                  </a:cubicBezTo>
                  <a:cubicBezTo>
                    <a:pt x="35867" y="13970"/>
                    <a:pt x="35704" y="13901"/>
                    <a:pt x="35528" y="13735"/>
                  </a:cubicBezTo>
                  <a:cubicBezTo>
                    <a:pt x="35434" y="14062"/>
                    <a:pt x="35169" y="14187"/>
                    <a:pt x="35045" y="14514"/>
                  </a:cubicBezTo>
                  <a:lnTo>
                    <a:pt x="34842" y="14000"/>
                  </a:lnTo>
                  <a:cubicBezTo>
                    <a:pt x="34249" y="14078"/>
                    <a:pt x="33673" y="14280"/>
                    <a:pt x="33158" y="14576"/>
                  </a:cubicBezTo>
                  <a:lnTo>
                    <a:pt x="33174" y="14155"/>
                  </a:lnTo>
                  <a:lnTo>
                    <a:pt x="33174" y="14155"/>
                  </a:lnTo>
                  <a:cubicBezTo>
                    <a:pt x="32753" y="14280"/>
                    <a:pt x="33174" y="15855"/>
                    <a:pt x="32769" y="16026"/>
                  </a:cubicBezTo>
                  <a:lnTo>
                    <a:pt x="32394" y="15278"/>
                  </a:lnTo>
                  <a:cubicBezTo>
                    <a:pt x="32192" y="15340"/>
                    <a:pt x="31989" y="15371"/>
                    <a:pt x="31786" y="15371"/>
                  </a:cubicBezTo>
                  <a:lnTo>
                    <a:pt x="31163" y="15371"/>
                  </a:lnTo>
                  <a:cubicBezTo>
                    <a:pt x="30976" y="15371"/>
                    <a:pt x="30773" y="15418"/>
                    <a:pt x="30586" y="15512"/>
                  </a:cubicBezTo>
                  <a:cubicBezTo>
                    <a:pt x="30383" y="15605"/>
                    <a:pt x="30212" y="15761"/>
                    <a:pt x="30087" y="15948"/>
                  </a:cubicBezTo>
                  <a:cubicBezTo>
                    <a:pt x="30072" y="15839"/>
                    <a:pt x="30040" y="15605"/>
                    <a:pt x="30150" y="15527"/>
                  </a:cubicBezTo>
                  <a:lnTo>
                    <a:pt x="30150" y="15527"/>
                  </a:lnTo>
                  <a:cubicBezTo>
                    <a:pt x="29962" y="15559"/>
                    <a:pt x="29588" y="15527"/>
                    <a:pt x="29308" y="15590"/>
                  </a:cubicBezTo>
                  <a:cubicBezTo>
                    <a:pt x="29036" y="15633"/>
                    <a:pt x="28844" y="15806"/>
                    <a:pt x="28957" y="16243"/>
                  </a:cubicBezTo>
                  <a:lnTo>
                    <a:pt x="28957" y="16243"/>
                  </a:lnTo>
                  <a:cubicBezTo>
                    <a:pt x="28909" y="16132"/>
                    <a:pt x="28840" y="16087"/>
                    <a:pt x="28758" y="16087"/>
                  </a:cubicBezTo>
                  <a:cubicBezTo>
                    <a:pt x="28676" y="16087"/>
                    <a:pt x="28582" y="16131"/>
                    <a:pt x="28481" y="16198"/>
                  </a:cubicBezTo>
                  <a:cubicBezTo>
                    <a:pt x="28216" y="16400"/>
                    <a:pt x="27983" y="16619"/>
                    <a:pt x="27780" y="16852"/>
                  </a:cubicBezTo>
                  <a:lnTo>
                    <a:pt x="27764" y="16307"/>
                  </a:lnTo>
                  <a:cubicBezTo>
                    <a:pt x="27499" y="17039"/>
                    <a:pt x="27515" y="17242"/>
                    <a:pt x="27016" y="17492"/>
                  </a:cubicBezTo>
                  <a:cubicBezTo>
                    <a:pt x="26909" y="17451"/>
                    <a:pt x="26871" y="17170"/>
                    <a:pt x="26971" y="17170"/>
                  </a:cubicBezTo>
                  <a:cubicBezTo>
                    <a:pt x="26973" y="17170"/>
                    <a:pt x="26976" y="17170"/>
                    <a:pt x="26979" y="17171"/>
                  </a:cubicBezTo>
                  <a:lnTo>
                    <a:pt x="26979" y="17171"/>
                  </a:lnTo>
                  <a:cubicBezTo>
                    <a:pt x="26944" y="17157"/>
                    <a:pt x="26914" y="17151"/>
                    <a:pt x="26888" y="17151"/>
                  </a:cubicBezTo>
                  <a:cubicBezTo>
                    <a:pt x="26669" y="17151"/>
                    <a:pt x="26696" y="17562"/>
                    <a:pt x="26420" y="17562"/>
                  </a:cubicBezTo>
                  <a:cubicBezTo>
                    <a:pt x="26374" y="17562"/>
                    <a:pt x="26319" y="17550"/>
                    <a:pt x="26252" y="17523"/>
                  </a:cubicBezTo>
                  <a:lnTo>
                    <a:pt x="26393" y="17149"/>
                  </a:lnTo>
                  <a:cubicBezTo>
                    <a:pt x="25972" y="17149"/>
                    <a:pt x="26018" y="17336"/>
                    <a:pt x="25831" y="17757"/>
                  </a:cubicBezTo>
                  <a:cubicBezTo>
                    <a:pt x="25771" y="17817"/>
                    <a:pt x="25692" y="17844"/>
                    <a:pt x="25605" y="17844"/>
                  </a:cubicBezTo>
                  <a:cubicBezTo>
                    <a:pt x="25331" y="17844"/>
                    <a:pt x="24982" y="17574"/>
                    <a:pt x="24912" y="17195"/>
                  </a:cubicBezTo>
                  <a:cubicBezTo>
                    <a:pt x="24871" y="17468"/>
                    <a:pt x="24711" y="17811"/>
                    <a:pt x="24495" y="17811"/>
                  </a:cubicBezTo>
                  <a:cubicBezTo>
                    <a:pt x="24464" y="17811"/>
                    <a:pt x="24431" y="17804"/>
                    <a:pt x="24397" y="17788"/>
                  </a:cubicBezTo>
                  <a:cubicBezTo>
                    <a:pt x="24366" y="17663"/>
                    <a:pt x="24397" y="17523"/>
                    <a:pt x="24491" y="17429"/>
                  </a:cubicBezTo>
                  <a:cubicBezTo>
                    <a:pt x="24379" y="17378"/>
                    <a:pt x="24278" y="17357"/>
                    <a:pt x="24186" y="17357"/>
                  </a:cubicBezTo>
                  <a:cubicBezTo>
                    <a:pt x="23969" y="17357"/>
                    <a:pt x="23797" y="17471"/>
                    <a:pt x="23633" y="17570"/>
                  </a:cubicBezTo>
                  <a:cubicBezTo>
                    <a:pt x="23499" y="17650"/>
                    <a:pt x="23376" y="17725"/>
                    <a:pt x="23248" y="17725"/>
                  </a:cubicBezTo>
                  <a:cubicBezTo>
                    <a:pt x="23152" y="17725"/>
                    <a:pt x="23054" y="17683"/>
                    <a:pt x="22947" y="17570"/>
                  </a:cubicBezTo>
                  <a:cubicBezTo>
                    <a:pt x="22947" y="17460"/>
                    <a:pt x="22916" y="17336"/>
                    <a:pt x="22854" y="17242"/>
                  </a:cubicBezTo>
                  <a:cubicBezTo>
                    <a:pt x="23377" y="17242"/>
                    <a:pt x="23805" y="17269"/>
                    <a:pt x="23836" y="17298"/>
                  </a:cubicBezTo>
                  <a:lnTo>
                    <a:pt x="23836" y="17298"/>
                  </a:lnTo>
                  <a:cubicBezTo>
                    <a:pt x="23816" y="16805"/>
                    <a:pt x="23370" y="16725"/>
                    <a:pt x="23696" y="16026"/>
                  </a:cubicBezTo>
                  <a:lnTo>
                    <a:pt x="23696" y="16026"/>
                  </a:lnTo>
                  <a:cubicBezTo>
                    <a:pt x="23409" y="16367"/>
                    <a:pt x="22908" y="17054"/>
                    <a:pt x="22485" y="17054"/>
                  </a:cubicBezTo>
                  <a:cubicBezTo>
                    <a:pt x="22424" y="17054"/>
                    <a:pt x="22365" y="17040"/>
                    <a:pt x="22308" y="17008"/>
                  </a:cubicBezTo>
                  <a:cubicBezTo>
                    <a:pt x="22293" y="16946"/>
                    <a:pt x="22277" y="16884"/>
                    <a:pt x="22261" y="16837"/>
                  </a:cubicBezTo>
                  <a:lnTo>
                    <a:pt x="22308" y="16774"/>
                  </a:lnTo>
                  <a:cubicBezTo>
                    <a:pt x="22282" y="16762"/>
                    <a:pt x="22255" y="16756"/>
                    <a:pt x="22228" y="16756"/>
                  </a:cubicBezTo>
                  <a:cubicBezTo>
                    <a:pt x="22157" y="16756"/>
                    <a:pt x="22084" y="16796"/>
                    <a:pt x="22028" y="16852"/>
                  </a:cubicBezTo>
                  <a:cubicBezTo>
                    <a:pt x="21918" y="16774"/>
                    <a:pt x="21809" y="16712"/>
                    <a:pt x="21669" y="16697"/>
                  </a:cubicBezTo>
                  <a:cubicBezTo>
                    <a:pt x="21651" y="16450"/>
                    <a:pt x="21483" y="16407"/>
                    <a:pt x="21304" y="16407"/>
                  </a:cubicBezTo>
                  <a:cubicBezTo>
                    <a:pt x="21205" y="16407"/>
                    <a:pt x="21103" y="16420"/>
                    <a:pt x="21020" y="16420"/>
                  </a:cubicBezTo>
                  <a:cubicBezTo>
                    <a:pt x="20995" y="16420"/>
                    <a:pt x="20973" y="16419"/>
                    <a:pt x="20952" y="16416"/>
                  </a:cubicBezTo>
                  <a:cubicBezTo>
                    <a:pt x="20936" y="16956"/>
                    <a:pt x="20661" y="16854"/>
                    <a:pt x="20898" y="17307"/>
                  </a:cubicBezTo>
                  <a:lnTo>
                    <a:pt x="20898" y="17307"/>
                  </a:lnTo>
                  <a:cubicBezTo>
                    <a:pt x="20897" y="17281"/>
                    <a:pt x="20971" y="17256"/>
                    <a:pt x="21092" y="17242"/>
                  </a:cubicBezTo>
                  <a:cubicBezTo>
                    <a:pt x="21139" y="17242"/>
                    <a:pt x="21170" y="17227"/>
                    <a:pt x="21201" y="17195"/>
                  </a:cubicBezTo>
                  <a:lnTo>
                    <a:pt x="21201" y="17195"/>
                  </a:lnTo>
                  <a:lnTo>
                    <a:pt x="21170" y="17242"/>
                  </a:lnTo>
                  <a:cubicBezTo>
                    <a:pt x="21248" y="17234"/>
                    <a:pt x="21334" y="17234"/>
                    <a:pt x="21429" y="17234"/>
                  </a:cubicBezTo>
                  <a:cubicBezTo>
                    <a:pt x="21525" y="17234"/>
                    <a:pt x="21630" y="17234"/>
                    <a:pt x="21747" y="17227"/>
                  </a:cubicBezTo>
                  <a:lnTo>
                    <a:pt x="21747" y="17227"/>
                  </a:lnTo>
                  <a:cubicBezTo>
                    <a:pt x="21615" y="17410"/>
                    <a:pt x="21489" y="17566"/>
                    <a:pt x="21348" y="17566"/>
                  </a:cubicBezTo>
                  <a:cubicBezTo>
                    <a:pt x="21274" y="17566"/>
                    <a:pt x="21194" y="17522"/>
                    <a:pt x="21108" y="17414"/>
                  </a:cubicBezTo>
                  <a:cubicBezTo>
                    <a:pt x="20983" y="17757"/>
                    <a:pt x="20827" y="18115"/>
                    <a:pt x="20749" y="18271"/>
                  </a:cubicBezTo>
                  <a:cubicBezTo>
                    <a:pt x="20469" y="17492"/>
                    <a:pt x="19907" y="17039"/>
                    <a:pt x="19876" y="16556"/>
                  </a:cubicBezTo>
                  <a:cubicBezTo>
                    <a:pt x="19689" y="16619"/>
                    <a:pt x="19502" y="16665"/>
                    <a:pt x="19315" y="16681"/>
                  </a:cubicBezTo>
                  <a:cubicBezTo>
                    <a:pt x="19112" y="16712"/>
                    <a:pt x="18925" y="16743"/>
                    <a:pt x="18723" y="16774"/>
                  </a:cubicBezTo>
                  <a:cubicBezTo>
                    <a:pt x="18286" y="16868"/>
                    <a:pt x="17912" y="17149"/>
                    <a:pt x="17678" y="17538"/>
                  </a:cubicBezTo>
                  <a:cubicBezTo>
                    <a:pt x="17657" y="17547"/>
                    <a:pt x="17638" y="17552"/>
                    <a:pt x="17621" y="17552"/>
                  </a:cubicBezTo>
                  <a:cubicBezTo>
                    <a:pt x="17465" y="17552"/>
                    <a:pt x="17487" y="17194"/>
                    <a:pt x="17444" y="17039"/>
                  </a:cubicBezTo>
                  <a:cubicBezTo>
                    <a:pt x="17585" y="16946"/>
                    <a:pt x="17709" y="16993"/>
                    <a:pt x="17787" y="16852"/>
                  </a:cubicBezTo>
                  <a:lnTo>
                    <a:pt x="17787" y="16852"/>
                  </a:lnTo>
                  <a:cubicBezTo>
                    <a:pt x="17585" y="16946"/>
                    <a:pt x="17288" y="16930"/>
                    <a:pt x="17008" y="16962"/>
                  </a:cubicBezTo>
                  <a:cubicBezTo>
                    <a:pt x="16727" y="16977"/>
                    <a:pt x="16478" y="17164"/>
                    <a:pt x="16400" y="17445"/>
                  </a:cubicBezTo>
                  <a:cubicBezTo>
                    <a:pt x="15963" y="17024"/>
                    <a:pt x="16790" y="16852"/>
                    <a:pt x="16104" y="16837"/>
                  </a:cubicBezTo>
                  <a:lnTo>
                    <a:pt x="16228" y="16634"/>
                  </a:lnTo>
                  <a:cubicBezTo>
                    <a:pt x="16119" y="16494"/>
                    <a:pt x="15979" y="16369"/>
                    <a:pt x="15823" y="16291"/>
                  </a:cubicBezTo>
                  <a:cubicBezTo>
                    <a:pt x="15720" y="16246"/>
                    <a:pt x="15609" y="16217"/>
                    <a:pt x="15502" y="16217"/>
                  </a:cubicBezTo>
                  <a:cubicBezTo>
                    <a:pt x="15463" y="16217"/>
                    <a:pt x="15424" y="16220"/>
                    <a:pt x="15387" y="16229"/>
                  </a:cubicBezTo>
                  <a:cubicBezTo>
                    <a:pt x="15044" y="16276"/>
                    <a:pt x="14732" y="16385"/>
                    <a:pt x="14436" y="16525"/>
                  </a:cubicBezTo>
                  <a:cubicBezTo>
                    <a:pt x="14124" y="16681"/>
                    <a:pt x="13796" y="16743"/>
                    <a:pt x="13454" y="16743"/>
                  </a:cubicBezTo>
                  <a:cubicBezTo>
                    <a:pt x="13166" y="16715"/>
                    <a:pt x="12891" y="16553"/>
                    <a:pt x="12655" y="16161"/>
                  </a:cubicBezTo>
                  <a:lnTo>
                    <a:pt x="12655" y="16161"/>
                  </a:lnTo>
                  <a:cubicBezTo>
                    <a:pt x="12678" y="16220"/>
                    <a:pt x="12690" y="16287"/>
                    <a:pt x="12690" y="16354"/>
                  </a:cubicBezTo>
                  <a:cubicBezTo>
                    <a:pt x="11973" y="15792"/>
                    <a:pt x="11100" y="15636"/>
                    <a:pt x="10242" y="15403"/>
                  </a:cubicBezTo>
                  <a:cubicBezTo>
                    <a:pt x="9806" y="15293"/>
                    <a:pt x="9400" y="15138"/>
                    <a:pt x="9011" y="14935"/>
                  </a:cubicBezTo>
                  <a:cubicBezTo>
                    <a:pt x="8605" y="14701"/>
                    <a:pt x="8278" y="14389"/>
                    <a:pt x="8028" y="14000"/>
                  </a:cubicBezTo>
                  <a:cubicBezTo>
                    <a:pt x="7924" y="13870"/>
                    <a:pt x="7827" y="13822"/>
                    <a:pt x="7729" y="13822"/>
                  </a:cubicBezTo>
                  <a:cubicBezTo>
                    <a:pt x="7522" y="13822"/>
                    <a:pt x="7312" y="14039"/>
                    <a:pt x="7015" y="14155"/>
                  </a:cubicBezTo>
                  <a:lnTo>
                    <a:pt x="7218" y="13594"/>
                  </a:lnTo>
                  <a:lnTo>
                    <a:pt x="7218" y="13594"/>
                  </a:lnTo>
                  <a:cubicBezTo>
                    <a:pt x="6953" y="13703"/>
                    <a:pt x="6703" y="13828"/>
                    <a:pt x="6454" y="13937"/>
                  </a:cubicBezTo>
                  <a:cubicBezTo>
                    <a:pt x="6440" y="13938"/>
                    <a:pt x="6427" y="13939"/>
                    <a:pt x="6413" y="13939"/>
                  </a:cubicBezTo>
                  <a:cubicBezTo>
                    <a:pt x="6011" y="13939"/>
                    <a:pt x="5920" y="13487"/>
                    <a:pt x="5799" y="13080"/>
                  </a:cubicBezTo>
                  <a:cubicBezTo>
                    <a:pt x="5693" y="12709"/>
                    <a:pt x="5564" y="12360"/>
                    <a:pt x="5145" y="12360"/>
                  </a:cubicBezTo>
                  <a:cubicBezTo>
                    <a:pt x="5071" y="12360"/>
                    <a:pt x="4988" y="12371"/>
                    <a:pt x="4895" y="12394"/>
                  </a:cubicBezTo>
                  <a:lnTo>
                    <a:pt x="4770" y="12784"/>
                  </a:lnTo>
                  <a:cubicBezTo>
                    <a:pt x="4536" y="12550"/>
                    <a:pt x="3788" y="12394"/>
                    <a:pt x="4084" y="12051"/>
                  </a:cubicBezTo>
                  <a:lnTo>
                    <a:pt x="4084" y="12051"/>
                  </a:lnTo>
                  <a:cubicBezTo>
                    <a:pt x="4043" y="12082"/>
                    <a:pt x="3913" y="12195"/>
                    <a:pt x="3834" y="12195"/>
                  </a:cubicBezTo>
                  <a:cubicBezTo>
                    <a:pt x="3794" y="12195"/>
                    <a:pt x="3767" y="12166"/>
                    <a:pt x="3773" y="12082"/>
                  </a:cubicBezTo>
                  <a:lnTo>
                    <a:pt x="3944" y="11833"/>
                  </a:lnTo>
                  <a:cubicBezTo>
                    <a:pt x="3632" y="11817"/>
                    <a:pt x="3321" y="11802"/>
                    <a:pt x="2993" y="11786"/>
                  </a:cubicBezTo>
                  <a:cubicBezTo>
                    <a:pt x="2822" y="11505"/>
                    <a:pt x="3024" y="11271"/>
                    <a:pt x="3196" y="11038"/>
                  </a:cubicBezTo>
                  <a:cubicBezTo>
                    <a:pt x="3352" y="10819"/>
                    <a:pt x="3476" y="10586"/>
                    <a:pt x="3165" y="10274"/>
                  </a:cubicBezTo>
                  <a:cubicBezTo>
                    <a:pt x="3105" y="10254"/>
                    <a:pt x="3024" y="10245"/>
                    <a:pt x="2931" y="10245"/>
                  </a:cubicBezTo>
                  <a:cubicBezTo>
                    <a:pt x="2515" y="10245"/>
                    <a:pt x="1862" y="10426"/>
                    <a:pt x="1824" y="10617"/>
                  </a:cubicBezTo>
                  <a:cubicBezTo>
                    <a:pt x="1949" y="10804"/>
                    <a:pt x="1933" y="11053"/>
                    <a:pt x="1777" y="11225"/>
                  </a:cubicBezTo>
                  <a:lnTo>
                    <a:pt x="1434" y="11147"/>
                  </a:lnTo>
                  <a:cubicBezTo>
                    <a:pt x="811" y="11802"/>
                    <a:pt x="0" y="12347"/>
                    <a:pt x="234" y="13360"/>
                  </a:cubicBezTo>
                  <a:lnTo>
                    <a:pt x="1029" y="13282"/>
                  </a:lnTo>
                  <a:lnTo>
                    <a:pt x="889" y="13766"/>
                  </a:lnTo>
                  <a:lnTo>
                    <a:pt x="499" y="13470"/>
                  </a:lnTo>
                  <a:lnTo>
                    <a:pt x="499" y="13470"/>
                  </a:lnTo>
                  <a:cubicBezTo>
                    <a:pt x="474" y="13737"/>
                    <a:pt x="565" y="13812"/>
                    <a:pt x="703" y="13812"/>
                  </a:cubicBezTo>
                  <a:cubicBezTo>
                    <a:pt x="823" y="13812"/>
                    <a:pt x="978" y="13755"/>
                    <a:pt x="1122" y="13719"/>
                  </a:cubicBezTo>
                  <a:lnTo>
                    <a:pt x="1122" y="13719"/>
                  </a:lnTo>
                  <a:cubicBezTo>
                    <a:pt x="1029" y="13875"/>
                    <a:pt x="998" y="14062"/>
                    <a:pt x="1029" y="14249"/>
                  </a:cubicBezTo>
                  <a:cubicBezTo>
                    <a:pt x="1356" y="14124"/>
                    <a:pt x="1684" y="14015"/>
                    <a:pt x="1995" y="13890"/>
                  </a:cubicBezTo>
                  <a:lnTo>
                    <a:pt x="1995" y="13890"/>
                  </a:lnTo>
                  <a:cubicBezTo>
                    <a:pt x="1840" y="14218"/>
                    <a:pt x="1372" y="14311"/>
                    <a:pt x="1575" y="14701"/>
                  </a:cubicBezTo>
                  <a:cubicBezTo>
                    <a:pt x="1995" y="14536"/>
                    <a:pt x="1851" y="13950"/>
                    <a:pt x="2301" y="13950"/>
                  </a:cubicBezTo>
                  <a:cubicBezTo>
                    <a:pt x="2318" y="13950"/>
                    <a:pt x="2335" y="13951"/>
                    <a:pt x="2354" y="13953"/>
                  </a:cubicBezTo>
                  <a:cubicBezTo>
                    <a:pt x="2328" y="14357"/>
                    <a:pt x="2149" y="14587"/>
                    <a:pt x="2366" y="14587"/>
                  </a:cubicBezTo>
                  <a:cubicBezTo>
                    <a:pt x="2408" y="14587"/>
                    <a:pt x="2465" y="14579"/>
                    <a:pt x="2541" y="14561"/>
                  </a:cubicBezTo>
                  <a:lnTo>
                    <a:pt x="2541" y="14561"/>
                  </a:lnTo>
                  <a:cubicBezTo>
                    <a:pt x="2483" y="14721"/>
                    <a:pt x="2343" y="14840"/>
                    <a:pt x="2173" y="14868"/>
                  </a:cubicBezTo>
                  <a:lnTo>
                    <a:pt x="2173" y="14868"/>
                  </a:lnTo>
                  <a:cubicBezTo>
                    <a:pt x="2189" y="14867"/>
                    <a:pt x="2205" y="14866"/>
                    <a:pt x="2221" y="14866"/>
                  </a:cubicBezTo>
                  <a:cubicBezTo>
                    <a:pt x="2460" y="14866"/>
                    <a:pt x="2673" y="15017"/>
                    <a:pt x="2899" y="15017"/>
                  </a:cubicBezTo>
                  <a:cubicBezTo>
                    <a:pt x="3004" y="15017"/>
                    <a:pt x="3112" y="14985"/>
                    <a:pt x="3227" y="14888"/>
                  </a:cubicBezTo>
                  <a:lnTo>
                    <a:pt x="3227" y="14888"/>
                  </a:lnTo>
                  <a:cubicBezTo>
                    <a:pt x="3196" y="15481"/>
                    <a:pt x="4116" y="15293"/>
                    <a:pt x="3632" y="16011"/>
                  </a:cubicBezTo>
                  <a:cubicBezTo>
                    <a:pt x="3794" y="15911"/>
                    <a:pt x="4196" y="15781"/>
                    <a:pt x="4478" y="15781"/>
                  </a:cubicBezTo>
                  <a:cubicBezTo>
                    <a:pt x="4548" y="15781"/>
                    <a:pt x="4611" y="15789"/>
                    <a:pt x="4661" y="15808"/>
                  </a:cubicBezTo>
                  <a:cubicBezTo>
                    <a:pt x="3726" y="16447"/>
                    <a:pt x="5487" y="16354"/>
                    <a:pt x="4833" y="17258"/>
                  </a:cubicBezTo>
                  <a:cubicBezTo>
                    <a:pt x="5049" y="17085"/>
                    <a:pt x="5246" y="17022"/>
                    <a:pt x="5438" y="17022"/>
                  </a:cubicBezTo>
                  <a:cubicBezTo>
                    <a:pt x="5591" y="17022"/>
                    <a:pt x="5740" y="17062"/>
                    <a:pt x="5893" y="17117"/>
                  </a:cubicBezTo>
                  <a:cubicBezTo>
                    <a:pt x="6064" y="17180"/>
                    <a:pt x="6236" y="17258"/>
                    <a:pt x="6423" y="17320"/>
                  </a:cubicBezTo>
                  <a:cubicBezTo>
                    <a:pt x="6531" y="17347"/>
                    <a:pt x="6640" y="17364"/>
                    <a:pt x="6752" y="17364"/>
                  </a:cubicBezTo>
                  <a:cubicBezTo>
                    <a:pt x="6833" y="17364"/>
                    <a:pt x="6915" y="17355"/>
                    <a:pt x="7000" y="17336"/>
                  </a:cubicBezTo>
                  <a:lnTo>
                    <a:pt x="7000" y="17336"/>
                  </a:lnTo>
                  <a:cubicBezTo>
                    <a:pt x="6938" y="17372"/>
                    <a:pt x="6848" y="17448"/>
                    <a:pt x="6797" y="17448"/>
                  </a:cubicBezTo>
                  <a:cubicBezTo>
                    <a:pt x="6794" y="17448"/>
                    <a:pt x="6792" y="17448"/>
                    <a:pt x="6789" y="17447"/>
                  </a:cubicBezTo>
                  <a:lnTo>
                    <a:pt x="6789" y="17447"/>
                  </a:lnTo>
                  <a:cubicBezTo>
                    <a:pt x="7060" y="17664"/>
                    <a:pt x="7034" y="17951"/>
                    <a:pt x="7155" y="18209"/>
                  </a:cubicBezTo>
                  <a:cubicBezTo>
                    <a:pt x="7530" y="17538"/>
                    <a:pt x="8106" y="17601"/>
                    <a:pt x="8558" y="17289"/>
                  </a:cubicBezTo>
                  <a:lnTo>
                    <a:pt x="8558" y="17289"/>
                  </a:lnTo>
                  <a:cubicBezTo>
                    <a:pt x="8668" y="18131"/>
                    <a:pt x="7966" y="18006"/>
                    <a:pt x="7795" y="18708"/>
                  </a:cubicBezTo>
                  <a:cubicBezTo>
                    <a:pt x="8028" y="18131"/>
                    <a:pt x="8746" y="18443"/>
                    <a:pt x="8808" y="17912"/>
                  </a:cubicBezTo>
                  <a:cubicBezTo>
                    <a:pt x="8933" y="18458"/>
                    <a:pt x="8995" y="18224"/>
                    <a:pt x="8917" y="18879"/>
                  </a:cubicBezTo>
                  <a:cubicBezTo>
                    <a:pt x="9074" y="18540"/>
                    <a:pt x="9161" y="18457"/>
                    <a:pt x="9236" y="18457"/>
                  </a:cubicBezTo>
                  <a:cubicBezTo>
                    <a:pt x="9307" y="18457"/>
                    <a:pt x="9368" y="18533"/>
                    <a:pt x="9468" y="18533"/>
                  </a:cubicBezTo>
                  <a:cubicBezTo>
                    <a:pt x="9533" y="18533"/>
                    <a:pt x="9615" y="18501"/>
                    <a:pt x="9728" y="18396"/>
                  </a:cubicBezTo>
                  <a:lnTo>
                    <a:pt x="9728" y="18396"/>
                  </a:lnTo>
                  <a:cubicBezTo>
                    <a:pt x="9973" y="18927"/>
                    <a:pt x="9647" y="19208"/>
                    <a:pt x="9956" y="19208"/>
                  </a:cubicBezTo>
                  <a:cubicBezTo>
                    <a:pt x="10001" y="19208"/>
                    <a:pt x="10058" y="19203"/>
                    <a:pt x="10133" y="19191"/>
                  </a:cubicBezTo>
                  <a:lnTo>
                    <a:pt x="10133" y="19191"/>
                  </a:lnTo>
                  <a:cubicBezTo>
                    <a:pt x="10273" y="19549"/>
                    <a:pt x="9712" y="19705"/>
                    <a:pt x="9712" y="19705"/>
                  </a:cubicBezTo>
                  <a:cubicBezTo>
                    <a:pt x="9770" y="19728"/>
                    <a:pt x="9821" y="19738"/>
                    <a:pt x="9866" y="19738"/>
                  </a:cubicBezTo>
                  <a:cubicBezTo>
                    <a:pt x="10223" y="19738"/>
                    <a:pt x="10223" y="19090"/>
                    <a:pt x="10445" y="18785"/>
                  </a:cubicBezTo>
                  <a:cubicBezTo>
                    <a:pt x="11115" y="18801"/>
                    <a:pt x="10538" y="19378"/>
                    <a:pt x="10632" y="19799"/>
                  </a:cubicBezTo>
                  <a:cubicBezTo>
                    <a:pt x="11043" y="19770"/>
                    <a:pt x="11493" y="19317"/>
                    <a:pt x="11782" y="19317"/>
                  </a:cubicBezTo>
                  <a:cubicBezTo>
                    <a:pt x="11811" y="19317"/>
                    <a:pt x="11838" y="19321"/>
                    <a:pt x="11863" y="19331"/>
                  </a:cubicBezTo>
                  <a:cubicBezTo>
                    <a:pt x="11848" y="19456"/>
                    <a:pt x="11895" y="19518"/>
                    <a:pt x="11785" y="19643"/>
                  </a:cubicBezTo>
                  <a:cubicBezTo>
                    <a:pt x="11918" y="19540"/>
                    <a:pt x="12054" y="19506"/>
                    <a:pt x="12196" y="19506"/>
                  </a:cubicBezTo>
                  <a:cubicBezTo>
                    <a:pt x="12353" y="19506"/>
                    <a:pt x="12517" y="19548"/>
                    <a:pt x="12690" y="19581"/>
                  </a:cubicBezTo>
                  <a:cubicBezTo>
                    <a:pt x="12818" y="19605"/>
                    <a:pt x="12946" y="19627"/>
                    <a:pt x="13074" y="19627"/>
                  </a:cubicBezTo>
                  <a:cubicBezTo>
                    <a:pt x="13273" y="19627"/>
                    <a:pt x="13473" y="19574"/>
                    <a:pt x="13672" y="19393"/>
                  </a:cubicBezTo>
                  <a:cubicBezTo>
                    <a:pt x="13687" y="19456"/>
                    <a:pt x="13687" y="19534"/>
                    <a:pt x="13687" y="19596"/>
                  </a:cubicBezTo>
                  <a:cubicBezTo>
                    <a:pt x="13703" y="19269"/>
                    <a:pt x="13750" y="18941"/>
                    <a:pt x="13859" y="18614"/>
                  </a:cubicBezTo>
                  <a:cubicBezTo>
                    <a:pt x="13877" y="18619"/>
                    <a:pt x="13896" y="18621"/>
                    <a:pt x="13914" y="18621"/>
                  </a:cubicBezTo>
                  <a:cubicBezTo>
                    <a:pt x="14043" y="18621"/>
                    <a:pt x="14182" y="18521"/>
                    <a:pt x="14269" y="18521"/>
                  </a:cubicBezTo>
                  <a:cubicBezTo>
                    <a:pt x="14333" y="18521"/>
                    <a:pt x="14370" y="18573"/>
                    <a:pt x="14358" y="18754"/>
                  </a:cubicBezTo>
                  <a:cubicBezTo>
                    <a:pt x="14343" y="18749"/>
                    <a:pt x="14329" y="18747"/>
                    <a:pt x="14316" y="18747"/>
                  </a:cubicBezTo>
                  <a:cubicBezTo>
                    <a:pt x="14207" y="18747"/>
                    <a:pt x="14159" y="18908"/>
                    <a:pt x="14061" y="19019"/>
                  </a:cubicBezTo>
                  <a:lnTo>
                    <a:pt x="14358" y="18879"/>
                  </a:lnTo>
                  <a:lnTo>
                    <a:pt x="14358" y="18879"/>
                  </a:lnTo>
                  <a:cubicBezTo>
                    <a:pt x="14404" y="19596"/>
                    <a:pt x="13968" y="19035"/>
                    <a:pt x="13843" y="19518"/>
                  </a:cubicBezTo>
                  <a:cubicBezTo>
                    <a:pt x="14259" y="19435"/>
                    <a:pt x="14737" y="19180"/>
                    <a:pt x="15086" y="19180"/>
                  </a:cubicBezTo>
                  <a:cubicBezTo>
                    <a:pt x="15196" y="19180"/>
                    <a:pt x="15293" y="19205"/>
                    <a:pt x="15371" y="19269"/>
                  </a:cubicBezTo>
                  <a:cubicBezTo>
                    <a:pt x="15293" y="19939"/>
                    <a:pt x="14467" y="19284"/>
                    <a:pt x="14825" y="19970"/>
                  </a:cubicBezTo>
                  <a:lnTo>
                    <a:pt x="14326" y="19596"/>
                  </a:lnTo>
                  <a:lnTo>
                    <a:pt x="14326" y="19596"/>
                  </a:lnTo>
                  <a:cubicBezTo>
                    <a:pt x="14404" y="20018"/>
                    <a:pt x="14374" y="20096"/>
                    <a:pt x="14316" y="20096"/>
                  </a:cubicBezTo>
                  <a:cubicBezTo>
                    <a:pt x="14283" y="20096"/>
                    <a:pt x="14240" y="20070"/>
                    <a:pt x="14202" y="20070"/>
                  </a:cubicBezTo>
                  <a:cubicBezTo>
                    <a:pt x="14134" y="20070"/>
                    <a:pt x="14084" y="20154"/>
                    <a:pt x="14139" y="20625"/>
                  </a:cubicBezTo>
                  <a:cubicBezTo>
                    <a:pt x="14314" y="20712"/>
                    <a:pt x="14505" y="20762"/>
                    <a:pt x="14700" y="20762"/>
                  </a:cubicBezTo>
                  <a:cubicBezTo>
                    <a:pt x="14783" y="20762"/>
                    <a:pt x="14866" y="20753"/>
                    <a:pt x="14950" y="20734"/>
                  </a:cubicBezTo>
                  <a:cubicBezTo>
                    <a:pt x="15044" y="20713"/>
                    <a:pt x="15139" y="20703"/>
                    <a:pt x="15234" y="20703"/>
                  </a:cubicBezTo>
                  <a:cubicBezTo>
                    <a:pt x="15423" y="20703"/>
                    <a:pt x="15610" y="20744"/>
                    <a:pt x="15776" y="20828"/>
                  </a:cubicBezTo>
                  <a:cubicBezTo>
                    <a:pt x="16026" y="20500"/>
                    <a:pt x="15823" y="20282"/>
                    <a:pt x="16057" y="19955"/>
                  </a:cubicBezTo>
                  <a:cubicBezTo>
                    <a:pt x="16169" y="19914"/>
                    <a:pt x="16264" y="19895"/>
                    <a:pt x="16347" y="19895"/>
                  </a:cubicBezTo>
                  <a:cubicBezTo>
                    <a:pt x="16701" y="19895"/>
                    <a:pt x="16810" y="20237"/>
                    <a:pt x="16899" y="20578"/>
                  </a:cubicBezTo>
                  <a:cubicBezTo>
                    <a:pt x="16987" y="20877"/>
                    <a:pt x="17052" y="21153"/>
                    <a:pt x="17251" y="21153"/>
                  </a:cubicBezTo>
                  <a:cubicBezTo>
                    <a:pt x="17331" y="21153"/>
                    <a:pt x="17434" y="21107"/>
                    <a:pt x="17569" y="20999"/>
                  </a:cubicBezTo>
                  <a:cubicBezTo>
                    <a:pt x="17787" y="20672"/>
                    <a:pt x="17939" y="20109"/>
                    <a:pt x="18238" y="20109"/>
                  </a:cubicBezTo>
                  <a:cubicBezTo>
                    <a:pt x="18324" y="20109"/>
                    <a:pt x="18421" y="20155"/>
                    <a:pt x="18536" y="20266"/>
                  </a:cubicBezTo>
                  <a:lnTo>
                    <a:pt x="18255" y="20984"/>
                  </a:lnTo>
                  <a:cubicBezTo>
                    <a:pt x="18306" y="20995"/>
                    <a:pt x="18352" y="21001"/>
                    <a:pt x="18395" y="21001"/>
                  </a:cubicBezTo>
                  <a:cubicBezTo>
                    <a:pt x="18844" y="21001"/>
                    <a:pt x="18858" y="20393"/>
                    <a:pt x="19172" y="20393"/>
                  </a:cubicBezTo>
                  <a:cubicBezTo>
                    <a:pt x="19256" y="20393"/>
                    <a:pt x="19361" y="20437"/>
                    <a:pt x="19502" y="20547"/>
                  </a:cubicBezTo>
                  <a:cubicBezTo>
                    <a:pt x="19346" y="20828"/>
                    <a:pt x="18910" y="20750"/>
                    <a:pt x="19003" y="20843"/>
                  </a:cubicBezTo>
                  <a:cubicBezTo>
                    <a:pt x="19111" y="20995"/>
                    <a:pt x="19189" y="21053"/>
                    <a:pt x="19252" y="21053"/>
                  </a:cubicBezTo>
                  <a:cubicBezTo>
                    <a:pt x="19447" y="21053"/>
                    <a:pt x="19484" y="20484"/>
                    <a:pt x="19765" y="20484"/>
                  </a:cubicBezTo>
                  <a:cubicBezTo>
                    <a:pt x="19771" y="20484"/>
                    <a:pt x="19777" y="20484"/>
                    <a:pt x="19783" y="20485"/>
                  </a:cubicBezTo>
                  <a:lnTo>
                    <a:pt x="19814" y="21155"/>
                  </a:lnTo>
                  <a:cubicBezTo>
                    <a:pt x="20625" y="21108"/>
                    <a:pt x="21513" y="20687"/>
                    <a:pt x="22386" y="20563"/>
                  </a:cubicBezTo>
                  <a:lnTo>
                    <a:pt x="22386" y="20563"/>
                  </a:lnTo>
                  <a:cubicBezTo>
                    <a:pt x="22339" y="20765"/>
                    <a:pt x="22183" y="20968"/>
                    <a:pt x="22386" y="21171"/>
                  </a:cubicBezTo>
                  <a:cubicBezTo>
                    <a:pt x="22667" y="21108"/>
                    <a:pt x="22947" y="21061"/>
                    <a:pt x="23244" y="21061"/>
                  </a:cubicBezTo>
                  <a:cubicBezTo>
                    <a:pt x="23296" y="21059"/>
                    <a:pt x="23348" y="21057"/>
                    <a:pt x="23401" y="21057"/>
                  </a:cubicBezTo>
                  <a:cubicBezTo>
                    <a:pt x="23644" y="21057"/>
                    <a:pt x="23886" y="21085"/>
                    <a:pt x="24117" y="21124"/>
                  </a:cubicBezTo>
                  <a:cubicBezTo>
                    <a:pt x="24709" y="21217"/>
                    <a:pt x="25301" y="21358"/>
                    <a:pt x="25878" y="21529"/>
                  </a:cubicBezTo>
                  <a:lnTo>
                    <a:pt x="26237" y="20921"/>
                  </a:lnTo>
                  <a:cubicBezTo>
                    <a:pt x="26330" y="20921"/>
                    <a:pt x="26424" y="21155"/>
                    <a:pt x="26346" y="21280"/>
                  </a:cubicBezTo>
                  <a:cubicBezTo>
                    <a:pt x="26405" y="21303"/>
                    <a:pt x="26447" y="21313"/>
                    <a:pt x="26478" y="21313"/>
                  </a:cubicBezTo>
                  <a:cubicBezTo>
                    <a:pt x="26672" y="21313"/>
                    <a:pt x="26353" y="20888"/>
                    <a:pt x="26502" y="20672"/>
                  </a:cubicBezTo>
                  <a:cubicBezTo>
                    <a:pt x="26520" y="20667"/>
                    <a:pt x="26538" y="20665"/>
                    <a:pt x="26555" y="20665"/>
                  </a:cubicBezTo>
                  <a:cubicBezTo>
                    <a:pt x="26753" y="20665"/>
                    <a:pt x="26849" y="20983"/>
                    <a:pt x="26720" y="21155"/>
                  </a:cubicBezTo>
                  <a:cubicBezTo>
                    <a:pt x="27125" y="20828"/>
                    <a:pt x="27577" y="20547"/>
                    <a:pt x="28061" y="20360"/>
                  </a:cubicBezTo>
                  <a:cubicBezTo>
                    <a:pt x="28345" y="20236"/>
                    <a:pt x="28634" y="20162"/>
                    <a:pt x="28912" y="20162"/>
                  </a:cubicBezTo>
                  <a:cubicBezTo>
                    <a:pt x="29121" y="20162"/>
                    <a:pt x="29323" y="20204"/>
                    <a:pt x="29510" y="20298"/>
                  </a:cubicBezTo>
                  <a:lnTo>
                    <a:pt x="29401" y="20500"/>
                  </a:lnTo>
                  <a:cubicBezTo>
                    <a:pt x="29426" y="20504"/>
                    <a:pt x="29449" y="20506"/>
                    <a:pt x="29471" y="20506"/>
                  </a:cubicBezTo>
                  <a:cubicBezTo>
                    <a:pt x="29952" y="20506"/>
                    <a:pt x="29893" y="19553"/>
                    <a:pt x="30269" y="19553"/>
                  </a:cubicBezTo>
                  <a:cubicBezTo>
                    <a:pt x="30327" y="19553"/>
                    <a:pt x="30395" y="19575"/>
                    <a:pt x="30477" y="19627"/>
                  </a:cubicBezTo>
                  <a:lnTo>
                    <a:pt x="30399" y="19752"/>
                  </a:lnTo>
                  <a:cubicBezTo>
                    <a:pt x="31054" y="19721"/>
                    <a:pt x="31708" y="19503"/>
                    <a:pt x="32332" y="19315"/>
                  </a:cubicBezTo>
                  <a:cubicBezTo>
                    <a:pt x="32683" y="19219"/>
                    <a:pt x="33024" y="19147"/>
                    <a:pt x="33366" y="19147"/>
                  </a:cubicBezTo>
                  <a:cubicBezTo>
                    <a:pt x="33632" y="19147"/>
                    <a:pt x="33899" y="19191"/>
                    <a:pt x="34172" y="19300"/>
                  </a:cubicBezTo>
                  <a:cubicBezTo>
                    <a:pt x="34140" y="18879"/>
                    <a:pt x="34468" y="18863"/>
                    <a:pt x="34780" y="18801"/>
                  </a:cubicBezTo>
                  <a:cubicBezTo>
                    <a:pt x="35091" y="18739"/>
                    <a:pt x="35372" y="18645"/>
                    <a:pt x="35200" y="18100"/>
                  </a:cubicBezTo>
                  <a:lnTo>
                    <a:pt x="35200" y="18100"/>
                  </a:lnTo>
                  <a:cubicBezTo>
                    <a:pt x="35497" y="18193"/>
                    <a:pt x="35793" y="18302"/>
                    <a:pt x="36073" y="18443"/>
                  </a:cubicBezTo>
                  <a:cubicBezTo>
                    <a:pt x="36303" y="18530"/>
                    <a:pt x="36548" y="18579"/>
                    <a:pt x="36798" y="18579"/>
                  </a:cubicBezTo>
                  <a:cubicBezTo>
                    <a:pt x="36904" y="18579"/>
                    <a:pt x="37011" y="18570"/>
                    <a:pt x="37118" y="18552"/>
                  </a:cubicBezTo>
                  <a:cubicBezTo>
                    <a:pt x="37399" y="18474"/>
                    <a:pt x="37211" y="17725"/>
                    <a:pt x="37476" y="17460"/>
                  </a:cubicBezTo>
                  <a:lnTo>
                    <a:pt x="37741" y="18006"/>
                  </a:lnTo>
                  <a:cubicBezTo>
                    <a:pt x="37788" y="17757"/>
                    <a:pt x="37851" y="17492"/>
                    <a:pt x="37897" y="17227"/>
                  </a:cubicBezTo>
                  <a:lnTo>
                    <a:pt x="38443" y="17757"/>
                  </a:lnTo>
                  <a:lnTo>
                    <a:pt x="38661" y="17460"/>
                  </a:lnTo>
                  <a:lnTo>
                    <a:pt x="38661" y="17460"/>
                  </a:lnTo>
                  <a:cubicBezTo>
                    <a:pt x="38649" y="17461"/>
                    <a:pt x="38638" y="17462"/>
                    <a:pt x="38626" y="17462"/>
                  </a:cubicBezTo>
                  <a:cubicBezTo>
                    <a:pt x="38455" y="17462"/>
                    <a:pt x="38313" y="17356"/>
                    <a:pt x="38240" y="17195"/>
                  </a:cubicBezTo>
                  <a:cubicBezTo>
                    <a:pt x="38362" y="17001"/>
                    <a:pt x="38587" y="16930"/>
                    <a:pt x="38828" y="16930"/>
                  </a:cubicBezTo>
                  <a:cubicBezTo>
                    <a:pt x="38897" y="16930"/>
                    <a:pt x="38966" y="16936"/>
                    <a:pt x="39035" y="16946"/>
                  </a:cubicBezTo>
                  <a:cubicBezTo>
                    <a:pt x="39285" y="16962"/>
                    <a:pt x="39519" y="17071"/>
                    <a:pt x="39690" y="17242"/>
                  </a:cubicBezTo>
                  <a:lnTo>
                    <a:pt x="40470" y="16213"/>
                  </a:lnTo>
                  <a:lnTo>
                    <a:pt x="40470" y="16213"/>
                  </a:lnTo>
                  <a:cubicBezTo>
                    <a:pt x="40542" y="16395"/>
                    <a:pt x="40483" y="16530"/>
                    <a:pt x="40424" y="16684"/>
                  </a:cubicBezTo>
                  <a:lnTo>
                    <a:pt x="40424" y="16684"/>
                  </a:lnTo>
                  <a:cubicBezTo>
                    <a:pt x="40470" y="16572"/>
                    <a:pt x="40514" y="16532"/>
                    <a:pt x="40556" y="16532"/>
                  </a:cubicBezTo>
                  <a:cubicBezTo>
                    <a:pt x="40664" y="16532"/>
                    <a:pt x="40761" y="16795"/>
                    <a:pt x="40862" y="16795"/>
                  </a:cubicBezTo>
                  <a:cubicBezTo>
                    <a:pt x="40911" y="16795"/>
                    <a:pt x="40962" y="16731"/>
                    <a:pt x="41015" y="16541"/>
                  </a:cubicBezTo>
                  <a:cubicBezTo>
                    <a:pt x="40875" y="16463"/>
                    <a:pt x="40875" y="16213"/>
                    <a:pt x="40828" y="16089"/>
                  </a:cubicBezTo>
                  <a:lnTo>
                    <a:pt x="40828" y="16089"/>
                  </a:lnTo>
                  <a:cubicBezTo>
                    <a:pt x="40905" y="16120"/>
                    <a:pt x="40987" y="16134"/>
                    <a:pt x="41071" y="16134"/>
                  </a:cubicBezTo>
                  <a:cubicBezTo>
                    <a:pt x="41451" y="16134"/>
                    <a:pt x="41886" y="15849"/>
                    <a:pt x="42153" y="15543"/>
                  </a:cubicBezTo>
                  <a:lnTo>
                    <a:pt x="42294" y="15933"/>
                  </a:lnTo>
                  <a:cubicBezTo>
                    <a:pt x="42699" y="15730"/>
                    <a:pt x="43073" y="15465"/>
                    <a:pt x="43416" y="15153"/>
                  </a:cubicBezTo>
                  <a:cubicBezTo>
                    <a:pt x="43774" y="14841"/>
                    <a:pt x="44164" y="14545"/>
                    <a:pt x="44554" y="14265"/>
                  </a:cubicBezTo>
                  <a:lnTo>
                    <a:pt x="44554" y="14265"/>
                  </a:lnTo>
                  <a:cubicBezTo>
                    <a:pt x="44545" y="14265"/>
                    <a:pt x="44536" y="14266"/>
                    <a:pt x="44526" y="14266"/>
                  </a:cubicBezTo>
                  <a:cubicBezTo>
                    <a:pt x="44149" y="14266"/>
                    <a:pt x="43841" y="13651"/>
                    <a:pt x="44024" y="13438"/>
                  </a:cubicBezTo>
                  <a:lnTo>
                    <a:pt x="44024" y="13438"/>
                  </a:lnTo>
                  <a:lnTo>
                    <a:pt x="44476" y="13906"/>
                  </a:lnTo>
                  <a:cubicBezTo>
                    <a:pt x="44398" y="13470"/>
                    <a:pt x="44086" y="13859"/>
                    <a:pt x="44133" y="13267"/>
                  </a:cubicBezTo>
                  <a:cubicBezTo>
                    <a:pt x="44168" y="13252"/>
                    <a:pt x="44203" y="13246"/>
                    <a:pt x="44236" y="13246"/>
                  </a:cubicBezTo>
                  <a:cubicBezTo>
                    <a:pt x="44527" y="13246"/>
                    <a:pt x="44735" y="13750"/>
                    <a:pt x="44679" y="14015"/>
                  </a:cubicBezTo>
                  <a:lnTo>
                    <a:pt x="44928" y="13579"/>
                  </a:lnTo>
                  <a:cubicBezTo>
                    <a:pt x="45053" y="13735"/>
                    <a:pt x="45022" y="13875"/>
                    <a:pt x="45131" y="14078"/>
                  </a:cubicBezTo>
                  <a:cubicBezTo>
                    <a:pt x="45053" y="13657"/>
                    <a:pt x="46128" y="14187"/>
                    <a:pt x="45941" y="13485"/>
                  </a:cubicBezTo>
                  <a:lnTo>
                    <a:pt x="45941" y="13485"/>
                  </a:lnTo>
                  <a:lnTo>
                    <a:pt x="46066" y="13625"/>
                  </a:lnTo>
                  <a:cubicBezTo>
                    <a:pt x="46861" y="13080"/>
                    <a:pt x="47095" y="12659"/>
                    <a:pt x="47719" y="12207"/>
                  </a:cubicBezTo>
                  <a:cubicBezTo>
                    <a:pt x="47422" y="11739"/>
                    <a:pt x="47734" y="11677"/>
                    <a:pt x="47672" y="11178"/>
                  </a:cubicBezTo>
                  <a:cubicBezTo>
                    <a:pt x="48233" y="10991"/>
                    <a:pt x="48997" y="11006"/>
                    <a:pt x="49527" y="10586"/>
                  </a:cubicBezTo>
                  <a:cubicBezTo>
                    <a:pt x="49761" y="10102"/>
                    <a:pt x="49387" y="10133"/>
                    <a:pt x="49371" y="9744"/>
                  </a:cubicBezTo>
                  <a:lnTo>
                    <a:pt x="49371" y="9744"/>
                  </a:lnTo>
                  <a:cubicBezTo>
                    <a:pt x="49683" y="10133"/>
                    <a:pt x="50213" y="9744"/>
                    <a:pt x="50119" y="10227"/>
                  </a:cubicBezTo>
                  <a:cubicBezTo>
                    <a:pt x="50743" y="9728"/>
                    <a:pt x="50914" y="9572"/>
                    <a:pt x="51554" y="8699"/>
                  </a:cubicBezTo>
                  <a:cubicBezTo>
                    <a:pt x="51366" y="8590"/>
                    <a:pt x="51211" y="8575"/>
                    <a:pt x="51164" y="8403"/>
                  </a:cubicBezTo>
                  <a:cubicBezTo>
                    <a:pt x="51199" y="8347"/>
                    <a:pt x="51261" y="8323"/>
                    <a:pt x="51333" y="8323"/>
                  </a:cubicBezTo>
                  <a:cubicBezTo>
                    <a:pt x="51480" y="8323"/>
                    <a:pt x="51667" y="8427"/>
                    <a:pt x="51741" y="8575"/>
                  </a:cubicBezTo>
                  <a:lnTo>
                    <a:pt x="51725" y="8637"/>
                  </a:lnTo>
                  <a:cubicBezTo>
                    <a:pt x="51865" y="8356"/>
                    <a:pt x="52115" y="8154"/>
                    <a:pt x="52426" y="8076"/>
                  </a:cubicBezTo>
                  <a:cubicBezTo>
                    <a:pt x="52769" y="8013"/>
                    <a:pt x="53112" y="7982"/>
                    <a:pt x="53440" y="7982"/>
                  </a:cubicBezTo>
                  <a:cubicBezTo>
                    <a:pt x="54141" y="7935"/>
                    <a:pt x="54780" y="7951"/>
                    <a:pt x="54921" y="7281"/>
                  </a:cubicBezTo>
                  <a:lnTo>
                    <a:pt x="54921" y="7281"/>
                  </a:lnTo>
                  <a:lnTo>
                    <a:pt x="54905" y="7359"/>
                  </a:lnTo>
                  <a:cubicBezTo>
                    <a:pt x="55077" y="7062"/>
                    <a:pt x="55264" y="6735"/>
                    <a:pt x="55466" y="6454"/>
                  </a:cubicBezTo>
                  <a:cubicBezTo>
                    <a:pt x="55503" y="6445"/>
                    <a:pt x="55532" y="6440"/>
                    <a:pt x="55556" y="6440"/>
                  </a:cubicBezTo>
                  <a:cubicBezTo>
                    <a:pt x="55795" y="6440"/>
                    <a:pt x="55440" y="6904"/>
                    <a:pt x="55809" y="7031"/>
                  </a:cubicBezTo>
                  <a:cubicBezTo>
                    <a:pt x="55981" y="6610"/>
                    <a:pt x="56355" y="6314"/>
                    <a:pt x="56791" y="6221"/>
                  </a:cubicBezTo>
                  <a:cubicBezTo>
                    <a:pt x="57150" y="6127"/>
                    <a:pt x="57493" y="6111"/>
                    <a:pt x="57758" y="5706"/>
                  </a:cubicBezTo>
                  <a:cubicBezTo>
                    <a:pt x="57961" y="5940"/>
                    <a:pt x="58241" y="6065"/>
                    <a:pt x="58537" y="6065"/>
                  </a:cubicBezTo>
                  <a:cubicBezTo>
                    <a:pt x="58802" y="6034"/>
                    <a:pt x="59067" y="5940"/>
                    <a:pt x="59286" y="5800"/>
                  </a:cubicBezTo>
                  <a:cubicBezTo>
                    <a:pt x="59535" y="5659"/>
                    <a:pt x="59785" y="5550"/>
                    <a:pt x="60050" y="5441"/>
                  </a:cubicBezTo>
                  <a:cubicBezTo>
                    <a:pt x="60128" y="5417"/>
                    <a:pt x="60210" y="5405"/>
                    <a:pt x="60293" y="5405"/>
                  </a:cubicBezTo>
                  <a:cubicBezTo>
                    <a:pt x="60477" y="5405"/>
                    <a:pt x="60663" y="5464"/>
                    <a:pt x="60813" y="5581"/>
                  </a:cubicBezTo>
                  <a:lnTo>
                    <a:pt x="60673" y="5254"/>
                  </a:lnTo>
                  <a:cubicBezTo>
                    <a:pt x="60707" y="5148"/>
                    <a:pt x="60744" y="5109"/>
                    <a:pt x="60784" y="5109"/>
                  </a:cubicBezTo>
                  <a:cubicBezTo>
                    <a:pt x="60891" y="5109"/>
                    <a:pt x="61016" y="5391"/>
                    <a:pt x="61141" y="5426"/>
                  </a:cubicBezTo>
                  <a:cubicBezTo>
                    <a:pt x="61047" y="5161"/>
                    <a:pt x="60845" y="5176"/>
                    <a:pt x="60923" y="4958"/>
                  </a:cubicBezTo>
                  <a:cubicBezTo>
                    <a:pt x="61523" y="4649"/>
                    <a:pt x="62180" y="4542"/>
                    <a:pt x="62859" y="4542"/>
                  </a:cubicBezTo>
                  <a:cubicBezTo>
                    <a:pt x="64033" y="4542"/>
                    <a:pt x="65275" y="4862"/>
                    <a:pt x="66410" y="5020"/>
                  </a:cubicBezTo>
                  <a:cubicBezTo>
                    <a:pt x="66423" y="5022"/>
                    <a:pt x="66436" y="5023"/>
                    <a:pt x="66449" y="5023"/>
                  </a:cubicBezTo>
                  <a:cubicBezTo>
                    <a:pt x="66940" y="5023"/>
                    <a:pt x="66845" y="3837"/>
                    <a:pt x="67252" y="3837"/>
                  </a:cubicBezTo>
                  <a:cubicBezTo>
                    <a:pt x="67346" y="3837"/>
                    <a:pt x="67466" y="3900"/>
                    <a:pt x="67626" y="4054"/>
                  </a:cubicBezTo>
                  <a:lnTo>
                    <a:pt x="67377" y="4693"/>
                  </a:lnTo>
                  <a:cubicBezTo>
                    <a:pt x="67823" y="4439"/>
                    <a:pt x="68275" y="4371"/>
                    <a:pt x="68726" y="4371"/>
                  </a:cubicBezTo>
                  <a:cubicBezTo>
                    <a:pt x="68968" y="4371"/>
                    <a:pt x="69210" y="4390"/>
                    <a:pt x="69450" y="4412"/>
                  </a:cubicBezTo>
                  <a:cubicBezTo>
                    <a:pt x="69829" y="4447"/>
                    <a:pt x="70202" y="4495"/>
                    <a:pt x="70582" y="4495"/>
                  </a:cubicBezTo>
                  <a:cubicBezTo>
                    <a:pt x="70890" y="4495"/>
                    <a:pt x="71202" y="4463"/>
                    <a:pt x="71523" y="4365"/>
                  </a:cubicBezTo>
                  <a:lnTo>
                    <a:pt x="71523" y="4365"/>
                  </a:lnTo>
                  <a:cubicBezTo>
                    <a:pt x="71418" y="4485"/>
                    <a:pt x="71386" y="4663"/>
                    <a:pt x="71273" y="4663"/>
                  </a:cubicBezTo>
                  <a:cubicBezTo>
                    <a:pt x="71268" y="4663"/>
                    <a:pt x="71263" y="4662"/>
                    <a:pt x="71258" y="4662"/>
                  </a:cubicBezTo>
                  <a:lnTo>
                    <a:pt x="71258" y="4662"/>
                  </a:lnTo>
                  <a:cubicBezTo>
                    <a:pt x="71339" y="4835"/>
                    <a:pt x="71506" y="4931"/>
                    <a:pt x="71676" y="4931"/>
                  </a:cubicBezTo>
                  <a:cubicBezTo>
                    <a:pt x="71735" y="4931"/>
                    <a:pt x="71794" y="4920"/>
                    <a:pt x="71851" y="4896"/>
                  </a:cubicBezTo>
                  <a:cubicBezTo>
                    <a:pt x="72084" y="4849"/>
                    <a:pt x="72272" y="4693"/>
                    <a:pt x="72349" y="4475"/>
                  </a:cubicBezTo>
                  <a:lnTo>
                    <a:pt x="72349" y="4475"/>
                  </a:lnTo>
                  <a:cubicBezTo>
                    <a:pt x="72552" y="4553"/>
                    <a:pt x="72334" y="4818"/>
                    <a:pt x="72427" y="5036"/>
                  </a:cubicBezTo>
                  <a:cubicBezTo>
                    <a:pt x="72467" y="5092"/>
                    <a:pt x="72518" y="5113"/>
                    <a:pt x="72576" y="5113"/>
                  </a:cubicBezTo>
                  <a:cubicBezTo>
                    <a:pt x="72759" y="5113"/>
                    <a:pt x="73009" y="4902"/>
                    <a:pt x="73159" y="4902"/>
                  </a:cubicBezTo>
                  <a:cubicBezTo>
                    <a:pt x="73226" y="4902"/>
                    <a:pt x="73273" y="4944"/>
                    <a:pt x="73285" y="5067"/>
                  </a:cubicBezTo>
                  <a:cubicBezTo>
                    <a:pt x="73285" y="5123"/>
                    <a:pt x="73229" y="5163"/>
                    <a:pt x="73180" y="5192"/>
                  </a:cubicBezTo>
                  <a:lnTo>
                    <a:pt x="73180" y="5192"/>
                  </a:lnTo>
                  <a:cubicBezTo>
                    <a:pt x="73218" y="5177"/>
                    <a:pt x="73263" y="5171"/>
                    <a:pt x="73311" y="5171"/>
                  </a:cubicBezTo>
                  <a:cubicBezTo>
                    <a:pt x="73406" y="5171"/>
                    <a:pt x="73514" y="5192"/>
                    <a:pt x="73612" y="5192"/>
                  </a:cubicBezTo>
                  <a:cubicBezTo>
                    <a:pt x="73635" y="5194"/>
                    <a:pt x="73656" y="5195"/>
                    <a:pt x="73677" y="5195"/>
                  </a:cubicBezTo>
                  <a:cubicBezTo>
                    <a:pt x="73814" y="5195"/>
                    <a:pt x="73906" y="5140"/>
                    <a:pt x="73893" y="4896"/>
                  </a:cubicBezTo>
                  <a:lnTo>
                    <a:pt x="73893" y="4896"/>
                  </a:lnTo>
                  <a:cubicBezTo>
                    <a:pt x="74062" y="5025"/>
                    <a:pt x="74252" y="5090"/>
                    <a:pt x="74455" y="5090"/>
                  </a:cubicBezTo>
                  <a:cubicBezTo>
                    <a:pt x="74496" y="5090"/>
                    <a:pt x="74537" y="5088"/>
                    <a:pt x="74579" y="5083"/>
                  </a:cubicBezTo>
                  <a:cubicBezTo>
                    <a:pt x="74813" y="5098"/>
                    <a:pt x="75031" y="5114"/>
                    <a:pt x="75187" y="5316"/>
                  </a:cubicBezTo>
                  <a:cubicBezTo>
                    <a:pt x="75274" y="5202"/>
                    <a:pt x="75358" y="5163"/>
                    <a:pt x="75440" y="5163"/>
                  </a:cubicBezTo>
                  <a:cubicBezTo>
                    <a:pt x="75547" y="5163"/>
                    <a:pt x="75650" y="5232"/>
                    <a:pt x="75748" y="5285"/>
                  </a:cubicBezTo>
                  <a:cubicBezTo>
                    <a:pt x="75823" y="5323"/>
                    <a:pt x="75891" y="5356"/>
                    <a:pt x="75956" y="5356"/>
                  </a:cubicBezTo>
                  <a:cubicBezTo>
                    <a:pt x="76053" y="5356"/>
                    <a:pt x="76144" y="5284"/>
                    <a:pt x="76247" y="5051"/>
                  </a:cubicBezTo>
                  <a:lnTo>
                    <a:pt x="76247" y="5051"/>
                  </a:lnTo>
                  <a:cubicBezTo>
                    <a:pt x="76043" y="5621"/>
                    <a:pt x="76409" y="5857"/>
                    <a:pt x="76799" y="5857"/>
                  </a:cubicBezTo>
                  <a:cubicBezTo>
                    <a:pt x="76975" y="5857"/>
                    <a:pt x="77156" y="5809"/>
                    <a:pt x="77291" y="5722"/>
                  </a:cubicBezTo>
                  <a:lnTo>
                    <a:pt x="77291" y="5722"/>
                  </a:lnTo>
                  <a:cubicBezTo>
                    <a:pt x="77104" y="5940"/>
                    <a:pt x="77447" y="6080"/>
                    <a:pt x="77213" y="6376"/>
                  </a:cubicBezTo>
                  <a:cubicBezTo>
                    <a:pt x="77316" y="6411"/>
                    <a:pt x="77422" y="6433"/>
                    <a:pt x="77523" y="6433"/>
                  </a:cubicBezTo>
                  <a:cubicBezTo>
                    <a:pt x="77743" y="6433"/>
                    <a:pt x="77938" y="6328"/>
                    <a:pt x="78024" y="6018"/>
                  </a:cubicBezTo>
                  <a:cubicBezTo>
                    <a:pt x="78092" y="6469"/>
                    <a:pt x="78315" y="6553"/>
                    <a:pt x="78563" y="6553"/>
                  </a:cubicBezTo>
                  <a:cubicBezTo>
                    <a:pt x="78657" y="6553"/>
                    <a:pt x="78756" y="6541"/>
                    <a:pt x="78850" y="6532"/>
                  </a:cubicBezTo>
                  <a:cubicBezTo>
                    <a:pt x="78918" y="6526"/>
                    <a:pt x="78984" y="6520"/>
                    <a:pt x="79045" y="6520"/>
                  </a:cubicBezTo>
                  <a:cubicBezTo>
                    <a:pt x="79282" y="6520"/>
                    <a:pt x="79448" y="6615"/>
                    <a:pt x="79349" y="7172"/>
                  </a:cubicBezTo>
                  <a:cubicBezTo>
                    <a:pt x="80425" y="7203"/>
                    <a:pt x="81485" y="7421"/>
                    <a:pt x="82482" y="7811"/>
                  </a:cubicBezTo>
                  <a:cubicBezTo>
                    <a:pt x="82360" y="7987"/>
                    <a:pt x="82239" y="8046"/>
                    <a:pt x="82119" y="8046"/>
                  </a:cubicBezTo>
                  <a:cubicBezTo>
                    <a:pt x="81887" y="8046"/>
                    <a:pt x="81660" y="7824"/>
                    <a:pt x="81439" y="7824"/>
                  </a:cubicBezTo>
                  <a:cubicBezTo>
                    <a:pt x="81312" y="7824"/>
                    <a:pt x="81188" y="7896"/>
                    <a:pt x="81064" y="8122"/>
                  </a:cubicBezTo>
                  <a:cubicBezTo>
                    <a:pt x="82046" y="8278"/>
                    <a:pt x="82919" y="7951"/>
                    <a:pt x="83589" y="8668"/>
                  </a:cubicBezTo>
                  <a:cubicBezTo>
                    <a:pt x="83730" y="8902"/>
                    <a:pt x="83262" y="8902"/>
                    <a:pt x="83106" y="8980"/>
                  </a:cubicBezTo>
                  <a:cubicBezTo>
                    <a:pt x="84104" y="9214"/>
                    <a:pt x="84587" y="10102"/>
                    <a:pt x="85585" y="10211"/>
                  </a:cubicBezTo>
                  <a:cubicBezTo>
                    <a:pt x="85520" y="10276"/>
                    <a:pt x="85433" y="10309"/>
                    <a:pt x="85343" y="10309"/>
                  </a:cubicBezTo>
                  <a:cubicBezTo>
                    <a:pt x="85325" y="10309"/>
                    <a:pt x="85307" y="10308"/>
                    <a:pt x="85289" y="10305"/>
                  </a:cubicBezTo>
                  <a:lnTo>
                    <a:pt x="85289" y="10305"/>
                  </a:lnTo>
                  <a:cubicBezTo>
                    <a:pt x="85396" y="10354"/>
                    <a:pt x="85473" y="10476"/>
                    <a:pt x="85569" y="10476"/>
                  </a:cubicBezTo>
                  <a:cubicBezTo>
                    <a:pt x="85626" y="10476"/>
                    <a:pt x="85690" y="10433"/>
                    <a:pt x="85772" y="10305"/>
                  </a:cubicBezTo>
                  <a:lnTo>
                    <a:pt x="85569" y="10305"/>
                  </a:lnTo>
                  <a:cubicBezTo>
                    <a:pt x="85672" y="9701"/>
                    <a:pt x="86708" y="9709"/>
                    <a:pt x="86993" y="9515"/>
                  </a:cubicBezTo>
                  <a:lnTo>
                    <a:pt x="86993" y="9515"/>
                  </a:lnTo>
                  <a:cubicBezTo>
                    <a:pt x="86176" y="10242"/>
                    <a:pt x="87561" y="10242"/>
                    <a:pt x="86364" y="11131"/>
                  </a:cubicBezTo>
                  <a:cubicBezTo>
                    <a:pt x="86567" y="11131"/>
                    <a:pt x="86770" y="11022"/>
                    <a:pt x="86863" y="10835"/>
                  </a:cubicBezTo>
                  <a:lnTo>
                    <a:pt x="86863" y="10835"/>
                  </a:lnTo>
                  <a:cubicBezTo>
                    <a:pt x="86957" y="11006"/>
                    <a:pt x="86910" y="11162"/>
                    <a:pt x="86598" y="11303"/>
                  </a:cubicBezTo>
                  <a:cubicBezTo>
                    <a:pt x="86716" y="11340"/>
                    <a:pt x="86815" y="11354"/>
                    <a:pt x="86900" y="11354"/>
                  </a:cubicBezTo>
                  <a:cubicBezTo>
                    <a:pt x="87151" y="11354"/>
                    <a:pt x="87284" y="11232"/>
                    <a:pt x="87459" y="11232"/>
                  </a:cubicBezTo>
                  <a:cubicBezTo>
                    <a:pt x="87545" y="11232"/>
                    <a:pt x="87642" y="11262"/>
                    <a:pt x="87767" y="11349"/>
                  </a:cubicBezTo>
                  <a:cubicBezTo>
                    <a:pt x="87642" y="11505"/>
                    <a:pt x="87518" y="11505"/>
                    <a:pt x="87331" y="11661"/>
                  </a:cubicBezTo>
                  <a:cubicBezTo>
                    <a:pt x="87563" y="11589"/>
                    <a:pt x="87795" y="11513"/>
                    <a:pt x="88008" y="11513"/>
                  </a:cubicBezTo>
                  <a:cubicBezTo>
                    <a:pt x="88210" y="11513"/>
                    <a:pt x="88395" y="11581"/>
                    <a:pt x="88547" y="11786"/>
                  </a:cubicBezTo>
                  <a:cubicBezTo>
                    <a:pt x="88474" y="11847"/>
                    <a:pt x="88439" y="11955"/>
                    <a:pt x="88367" y="11955"/>
                  </a:cubicBezTo>
                  <a:cubicBezTo>
                    <a:pt x="88359" y="11955"/>
                    <a:pt x="88350" y="11954"/>
                    <a:pt x="88341" y="11951"/>
                  </a:cubicBezTo>
                  <a:lnTo>
                    <a:pt x="88341" y="11951"/>
                  </a:lnTo>
                  <a:cubicBezTo>
                    <a:pt x="89084" y="12345"/>
                    <a:pt x="90055" y="11910"/>
                    <a:pt x="90636" y="12675"/>
                  </a:cubicBezTo>
                  <a:cubicBezTo>
                    <a:pt x="89965" y="13251"/>
                    <a:pt x="90776" y="13064"/>
                    <a:pt x="90449" y="13719"/>
                  </a:cubicBezTo>
                  <a:lnTo>
                    <a:pt x="90994" y="13781"/>
                  </a:lnTo>
                  <a:lnTo>
                    <a:pt x="90994" y="13376"/>
                  </a:lnTo>
                  <a:cubicBezTo>
                    <a:pt x="91384" y="13610"/>
                    <a:pt x="91976" y="13345"/>
                    <a:pt x="92195" y="13735"/>
                  </a:cubicBezTo>
                  <a:lnTo>
                    <a:pt x="91758" y="13844"/>
                  </a:lnTo>
                  <a:cubicBezTo>
                    <a:pt x="92023" y="13937"/>
                    <a:pt x="92288" y="14015"/>
                    <a:pt x="92569" y="14093"/>
                  </a:cubicBezTo>
                  <a:lnTo>
                    <a:pt x="92272" y="13641"/>
                  </a:lnTo>
                  <a:cubicBezTo>
                    <a:pt x="92705" y="13533"/>
                    <a:pt x="92702" y="13101"/>
                    <a:pt x="92864" y="13101"/>
                  </a:cubicBezTo>
                  <a:cubicBezTo>
                    <a:pt x="92912" y="13101"/>
                    <a:pt x="92975" y="13139"/>
                    <a:pt x="93068" y="13236"/>
                  </a:cubicBezTo>
                  <a:cubicBezTo>
                    <a:pt x="92943" y="13251"/>
                    <a:pt x="93457" y="13438"/>
                    <a:pt x="93457" y="13922"/>
                  </a:cubicBezTo>
                  <a:cubicBezTo>
                    <a:pt x="93616" y="13855"/>
                    <a:pt x="93774" y="13788"/>
                    <a:pt x="93920" y="13788"/>
                  </a:cubicBezTo>
                  <a:cubicBezTo>
                    <a:pt x="94048" y="13788"/>
                    <a:pt x="94166" y="13839"/>
                    <a:pt x="94268" y="13984"/>
                  </a:cubicBezTo>
                  <a:cubicBezTo>
                    <a:pt x="94252" y="14233"/>
                    <a:pt x="93878" y="14686"/>
                    <a:pt x="93863" y="14841"/>
                  </a:cubicBezTo>
                  <a:cubicBezTo>
                    <a:pt x="93956" y="14748"/>
                    <a:pt x="94081" y="14686"/>
                    <a:pt x="94206" y="14686"/>
                  </a:cubicBezTo>
                  <a:cubicBezTo>
                    <a:pt x="94346" y="14686"/>
                    <a:pt x="94471" y="14701"/>
                    <a:pt x="94595" y="14732"/>
                  </a:cubicBezTo>
                  <a:cubicBezTo>
                    <a:pt x="94706" y="14758"/>
                    <a:pt x="94820" y="14782"/>
                    <a:pt x="94932" y="14782"/>
                  </a:cubicBezTo>
                  <a:cubicBezTo>
                    <a:pt x="95087" y="14782"/>
                    <a:pt x="95239" y="14737"/>
                    <a:pt x="95375" y="14592"/>
                  </a:cubicBezTo>
                  <a:lnTo>
                    <a:pt x="95375" y="14592"/>
                  </a:lnTo>
                  <a:cubicBezTo>
                    <a:pt x="95234" y="14748"/>
                    <a:pt x="95141" y="14935"/>
                    <a:pt x="95094" y="15138"/>
                  </a:cubicBezTo>
                  <a:lnTo>
                    <a:pt x="95437" y="14748"/>
                  </a:lnTo>
                  <a:cubicBezTo>
                    <a:pt x="95577" y="14966"/>
                    <a:pt x="95577" y="15044"/>
                    <a:pt x="95437" y="15325"/>
                  </a:cubicBezTo>
                  <a:cubicBezTo>
                    <a:pt x="95499" y="15361"/>
                    <a:pt x="95548" y="15376"/>
                    <a:pt x="95587" y="15376"/>
                  </a:cubicBezTo>
                  <a:cubicBezTo>
                    <a:pt x="95817" y="15376"/>
                    <a:pt x="95727" y="14857"/>
                    <a:pt x="95877" y="14857"/>
                  </a:cubicBezTo>
                  <a:cubicBezTo>
                    <a:pt x="95924" y="14857"/>
                    <a:pt x="95995" y="14909"/>
                    <a:pt x="96107" y="15044"/>
                  </a:cubicBezTo>
                  <a:cubicBezTo>
                    <a:pt x="96045" y="15060"/>
                    <a:pt x="96045" y="15138"/>
                    <a:pt x="95920" y="15153"/>
                  </a:cubicBezTo>
                  <a:cubicBezTo>
                    <a:pt x="96217" y="15403"/>
                    <a:pt x="96575" y="15434"/>
                    <a:pt x="96918" y="15465"/>
                  </a:cubicBezTo>
                  <a:cubicBezTo>
                    <a:pt x="97277" y="15496"/>
                    <a:pt x="97604" y="15543"/>
                    <a:pt x="97900" y="15761"/>
                  </a:cubicBezTo>
                  <a:cubicBezTo>
                    <a:pt x="97887" y="16073"/>
                    <a:pt x="97784" y="16128"/>
                    <a:pt x="97667" y="16128"/>
                  </a:cubicBezTo>
                  <a:cubicBezTo>
                    <a:pt x="97603" y="16128"/>
                    <a:pt x="97536" y="16112"/>
                    <a:pt x="97477" y="16112"/>
                  </a:cubicBezTo>
                  <a:cubicBezTo>
                    <a:pt x="97378" y="16112"/>
                    <a:pt x="97302" y="16157"/>
                    <a:pt x="97308" y="16400"/>
                  </a:cubicBezTo>
                  <a:cubicBezTo>
                    <a:pt x="97573" y="16447"/>
                    <a:pt x="97822" y="16463"/>
                    <a:pt x="98072" y="16463"/>
                  </a:cubicBezTo>
                  <a:cubicBezTo>
                    <a:pt x="98337" y="16463"/>
                    <a:pt x="98602" y="16400"/>
                    <a:pt x="98867" y="16385"/>
                  </a:cubicBezTo>
                  <a:cubicBezTo>
                    <a:pt x="99063" y="16367"/>
                    <a:pt x="99258" y="16354"/>
                    <a:pt x="99446" y="16354"/>
                  </a:cubicBezTo>
                  <a:cubicBezTo>
                    <a:pt x="99766" y="16354"/>
                    <a:pt x="100067" y="16392"/>
                    <a:pt x="100332" y="16509"/>
                  </a:cubicBezTo>
                  <a:lnTo>
                    <a:pt x="100192" y="16400"/>
                  </a:lnTo>
                  <a:cubicBezTo>
                    <a:pt x="100272" y="16167"/>
                    <a:pt x="100346" y="16084"/>
                    <a:pt x="100417" y="16084"/>
                  </a:cubicBezTo>
                  <a:cubicBezTo>
                    <a:pt x="100498" y="16084"/>
                    <a:pt x="100577" y="16191"/>
                    <a:pt x="100659" y="16307"/>
                  </a:cubicBezTo>
                  <a:cubicBezTo>
                    <a:pt x="100792" y="16488"/>
                    <a:pt x="100943" y="16715"/>
                    <a:pt x="101135" y="16715"/>
                  </a:cubicBezTo>
                  <a:cubicBezTo>
                    <a:pt x="101185" y="16715"/>
                    <a:pt x="101237" y="16700"/>
                    <a:pt x="101293" y="16664"/>
                  </a:cubicBezTo>
                  <a:lnTo>
                    <a:pt x="101293" y="16664"/>
                  </a:lnTo>
                  <a:cubicBezTo>
                    <a:pt x="101187" y="16755"/>
                    <a:pt x="101079" y="17102"/>
                    <a:pt x="101099" y="17102"/>
                  </a:cubicBezTo>
                  <a:cubicBezTo>
                    <a:pt x="101101" y="17102"/>
                    <a:pt x="101105" y="17097"/>
                    <a:pt x="101112" y="17086"/>
                  </a:cubicBezTo>
                  <a:cubicBezTo>
                    <a:pt x="101309" y="17165"/>
                    <a:pt x="101525" y="17207"/>
                    <a:pt x="101744" y="17207"/>
                  </a:cubicBezTo>
                  <a:cubicBezTo>
                    <a:pt x="101871" y="17207"/>
                    <a:pt x="101999" y="17193"/>
                    <a:pt x="102125" y="17164"/>
                  </a:cubicBezTo>
                  <a:cubicBezTo>
                    <a:pt x="102515" y="17117"/>
                    <a:pt x="102936" y="16993"/>
                    <a:pt x="103434" y="16884"/>
                  </a:cubicBezTo>
                  <a:lnTo>
                    <a:pt x="103434" y="16884"/>
                  </a:lnTo>
                  <a:lnTo>
                    <a:pt x="103278" y="17133"/>
                  </a:lnTo>
                  <a:cubicBezTo>
                    <a:pt x="103621" y="17414"/>
                    <a:pt x="104261" y="17398"/>
                    <a:pt x="104650" y="17570"/>
                  </a:cubicBezTo>
                  <a:cubicBezTo>
                    <a:pt x="104791" y="17320"/>
                    <a:pt x="105024" y="17367"/>
                    <a:pt x="104915" y="16977"/>
                  </a:cubicBezTo>
                  <a:lnTo>
                    <a:pt x="104915" y="16977"/>
                  </a:lnTo>
                  <a:cubicBezTo>
                    <a:pt x="105229" y="17435"/>
                    <a:pt x="105574" y="17577"/>
                    <a:pt x="105921" y="17577"/>
                  </a:cubicBezTo>
                  <a:cubicBezTo>
                    <a:pt x="106176" y="17577"/>
                    <a:pt x="106432" y="17500"/>
                    <a:pt x="106677" y="17414"/>
                  </a:cubicBezTo>
                  <a:cubicBezTo>
                    <a:pt x="106958" y="17304"/>
                    <a:pt x="107238" y="17211"/>
                    <a:pt x="107534" y="17164"/>
                  </a:cubicBezTo>
                  <a:cubicBezTo>
                    <a:pt x="107549" y="17163"/>
                    <a:pt x="107564" y="17163"/>
                    <a:pt x="107579" y="17163"/>
                  </a:cubicBezTo>
                  <a:cubicBezTo>
                    <a:pt x="107890" y="17163"/>
                    <a:pt x="108183" y="17316"/>
                    <a:pt x="108376" y="17554"/>
                  </a:cubicBezTo>
                  <a:cubicBezTo>
                    <a:pt x="108236" y="17554"/>
                    <a:pt x="108049" y="17788"/>
                    <a:pt x="108158" y="17788"/>
                  </a:cubicBezTo>
                  <a:lnTo>
                    <a:pt x="109109" y="17554"/>
                  </a:lnTo>
                  <a:cubicBezTo>
                    <a:pt x="109015" y="17102"/>
                    <a:pt x="108984" y="17273"/>
                    <a:pt x="108781" y="16930"/>
                  </a:cubicBezTo>
                  <a:cubicBezTo>
                    <a:pt x="108875" y="16665"/>
                    <a:pt x="109093" y="16494"/>
                    <a:pt x="109358" y="16431"/>
                  </a:cubicBezTo>
                  <a:lnTo>
                    <a:pt x="109358" y="16431"/>
                  </a:lnTo>
                  <a:cubicBezTo>
                    <a:pt x="108953" y="16759"/>
                    <a:pt x="109389" y="17164"/>
                    <a:pt x="109576" y="17398"/>
                  </a:cubicBezTo>
                  <a:cubicBezTo>
                    <a:pt x="109576" y="17258"/>
                    <a:pt x="109576" y="17117"/>
                    <a:pt x="109576" y="16962"/>
                  </a:cubicBezTo>
                  <a:cubicBezTo>
                    <a:pt x="109679" y="17112"/>
                    <a:pt x="109744" y="17171"/>
                    <a:pt x="109786" y="17171"/>
                  </a:cubicBezTo>
                  <a:cubicBezTo>
                    <a:pt x="109934" y="17171"/>
                    <a:pt x="109814" y="16462"/>
                    <a:pt x="110092" y="16462"/>
                  </a:cubicBezTo>
                  <a:cubicBezTo>
                    <a:pt x="110147" y="16462"/>
                    <a:pt x="110218" y="16490"/>
                    <a:pt x="110309" y="16556"/>
                  </a:cubicBezTo>
                  <a:lnTo>
                    <a:pt x="110278" y="16790"/>
                  </a:lnTo>
                  <a:cubicBezTo>
                    <a:pt x="110511" y="16674"/>
                    <a:pt x="110703" y="16380"/>
                    <a:pt x="110944" y="16380"/>
                  </a:cubicBezTo>
                  <a:cubicBezTo>
                    <a:pt x="110960" y="16380"/>
                    <a:pt x="110978" y="16382"/>
                    <a:pt x="110995" y="16385"/>
                  </a:cubicBezTo>
                  <a:cubicBezTo>
                    <a:pt x="111151" y="16899"/>
                    <a:pt x="110746" y="16650"/>
                    <a:pt x="110761" y="17071"/>
                  </a:cubicBezTo>
                  <a:cubicBezTo>
                    <a:pt x="110964" y="17039"/>
                    <a:pt x="111120" y="16790"/>
                    <a:pt x="111291" y="16603"/>
                  </a:cubicBezTo>
                  <a:cubicBezTo>
                    <a:pt x="111387" y="16478"/>
                    <a:pt x="111483" y="16383"/>
                    <a:pt x="111590" y="16383"/>
                  </a:cubicBezTo>
                  <a:cubicBezTo>
                    <a:pt x="111657" y="16383"/>
                    <a:pt x="111728" y="16420"/>
                    <a:pt x="111806" y="16509"/>
                  </a:cubicBezTo>
                  <a:cubicBezTo>
                    <a:pt x="111665" y="16665"/>
                    <a:pt x="111432" y="16697"/>
                    <a:pt x="111291" y="16868"/>
                  </a:cubicBezTo>
                  <a:cubicBezTo>
                    <a:pt x="111712" y="17429"/>
                    <a:pt x="111743" y="17273"/>
                    <a:pt x="112040" y="17320"/>
                  </a:cubicBezTo>
                  <a:lnTo>
                    <a:pt x="112008" y="17320"/>
                  </a:lnTo>
                  <a:lnTo>
                    <a:pt x="112694" y="17507"/>
                  </a:lnTo>
                  <a:lnTo>
                    <a:pt x="112492" y="17367"/>
                  </a:lnTo>
                  <a:cubicBezTo>
                    <a:pt x="112648" y="16665"/>
                    <a:pt x="112866" y="16572"/>
                    <a:pt x="113131" y="16541"/>
                  </a:cubicBezTo>
                  <a:cubicBezTo>
                    <a:pt x="113142" y="16541"/>
                    <a:pt x="113154" y="16541"/>
                    <a:pt x="113165" y="16541"/>
                  </a:cubicBezTo>
                  <a:cubicBezTo>
                    <a:pt x="113432" y="16541"/>
                    <a:pt x="113685" y="16401"/>
                    <a:pt x="113828" y="16181"/>
                  </a:cubicBezTo>
                  <a:lnTo>
                    <a:pt x="113828" y="16181"/>
                  </a:lnTo>
                  <a:cubicBezTo>
                    <a:pt x="113501" y="16892"/>
                    <a:pt x="113898" y="16549"/>
                    <a:pt x="113941" y="17102"/>
                  </a:cubicBezTo>
                  <a:cubicBezTo>
                    <a:pt x="114144" y="17227"/>
                    <a:pt x="114409" y="17367"/>
                    <a:pt x="114378" y="17538"/>
                  </a:cubicBezTo>
                  <a:cubicBezTo>
                    <a:pt x="114442" y="17382"/>
                    <a:pt x="114519" y="17341"/>
                    <a:pt x="114602" y="17341"/>
                  </a:cubicBezTo>
                  <a:cubicBezTo>
                    <a:pt x="114695" y="17341"/>
                    <a:pt x="114798" y="17393"/>
                    <a:pt x="114902" y="17393"/>
                  </a:cubicBezTo>
                  <a:cubicBezTo>
                    <a:pt x="115020" y="17393"/>
                    <a:pt x="115140" y="17326"/>
                    <a:pt x="115251" y="17039"/>
                  </a:cubicBezTo>
                  <a:cubicBezTo>
                    <a:pt x="115313" y="17227"/>
                    <a:pt x="115578" y="17008"/>
                    <a:pt x="115610" y="17476"/>
                  </a:cubicBezTo>
                  <a:cubicBezTo>
                    <a:pt x="115968" y="17258"/>
                    <a:pt x="115438" y="17180"/>
                    <a:pt x="115422" y="16946"/>
                  </a:cubicBezTo>
                  <a:cubicBezTo>
                    <a:pt x="115558" y="16730"/>
                    <a:pt x="115745" y="16670"/>
                    <a:pt x="115961" y="16670"/>
                  </a:cubicBezTo>
                  <a:cubicBezTo>
                    <a:pt x="116118" y="16670"/>
                    <a:pt x="116290" y="16701"/>
                    <a:pt x="116467" y="16728"/>
                  </a:cubicBezTo>
                  <a:cubicBezTo>
                    <a:pt x="116586" y="16745"/>
                    <a:pt x="116706" y="16758"/>
                    <a:pt x="116823" y="16758"/>
                  </a:cubicBezTo>
                  <a:cubicBezTo>
                    <a:pt x="117139" y="16758"/>
                    <a:pt x="117440" y="16661"/>
                    <a:pt x="117667" y="16276"/>
                  </a:cubicBezTo>
                  <a:cubicBezTo>
                    <a:pt x="118291" y="15699"/>
                    <a:pt x="118213" y="15028"/>
                    <a:pt x="118759" y="14514"/>
                  </a:cubicBezTo>
                  <a:cubicBezTo>
                    <a:pt x="118899" y="14623"/>
                    <a:pt x="118946" y="14795"/>
                    <a:pt x="118899" y="14951"/>
                  </a:cubicBezTo>
                  <a:cubicBezTo>
                    <a:pt x="118883" y="15060"/>
                    <a:pt x="118852" y="15153"/>
                    <a:pt x="118805" y="15231"/>
                  </a:cubicBezTo>
                  <a:cubicBezTo>
                    <a:pt x="118925" y="15270"/>
                    <a:pt x="119031" y="15288"/>
                    <a:pt x="119128" y="15288"/>
                  </a:cubicBezTo>
                  <a:cubicBezTo>
                    <a:pt x="119387" y="15288"/>
                    <a:pt x="119579" y="15157"/>
                    <a:pt x="119772" y="14919"/>
                  </a:cubicBezTo>
                  <a:cubicBezTo>
                    <a:pt x="119772" y="15106"/>
                    <a:pt x="119881" y="15200"/>
                    <a:pt x="120068" y="15356"/>
                  </a:cubicBezTo>
                  <a:cubicBezTo>
                    <a:pt x="120293" y="15215"/>
                    <a:pt x="120049" y="14746"/>
                    <a:pt x="120341" y="14746"/>
                  </a:cubicBezTo>
                  <a:cubicBezTo>
                    <a:pt x="120373" y="14746"/>
                    <a:pt x="120412" y="14751"/>
                    <a:pt x="120458" y="14763"/>
                  </a:cubicBezTo>
                  <a:cubicBezTo>
                    <a:pt x="120489" y="15028"/>
                    <a:pt x="120505" y="15309"/>
                    <a:pt x="120458" y="15574"/>
                  </a:cubicBezTo>
                  <a:cubicBezTo>
                    <a:pt x="120723" y="15293"/>
                    <a:pt x="120894" y="14826"/>
                    <a:pt x="121159" y="14545"/>
                  </a:cubicBezTo>
                  <a:lnTo>
                    <a:pt x="121159" y="14545"/>
                  </a:lnTo>
                  <a:cubicBezTo>
                    <a:pt x="121378" y="14810"/>
                    <a:pt x="121159" y="15091"/>
                    <a:pt x="121128" y="15325"/>
                  </a:cubicBezTo>
                  <a:cubicBezTo>
                    <a:pt x="121440" y="15044"/>
                    <a:pt x="121970" y="14670"/>
                    <a:pt x="121861" y="14124"/>
                  </a:cubicBezTo>
                  <a:cubicBezTo>
                    <a:pt x="121780" y="14113"/>
                    <a:pt x="121709" y="14101"/>
                    <a:pt x="121633" y="14084"/>
                  </a:cubicBezTo>
                  <a:lnTo>
                    <a:pt x="121633" y="14084"/>
                  </a:lnTo>
                  <a:cubicBezTo>
                    <a:pt x="121722" y="14180"/>
                    <a:pt x="121788" y="14480"/>
                    <a:pt x="121752" y="14576"/>
                  </a:cubicBezTo>
                  <a:cubicBezTo>
                    <a:pt x="121701" y="14737"/>
                    <a:pt x="121628" y="14796"/>
                    <a:pt x="121550" y="14796"/>
                  </a:cubicBezTo>
                  <a:cubicBezTo>
                    <a:pt x="121384" y="14796"/>
                    <a:pt x="121191" y="14537"/>
                    <a:pt x="121128" y="14420"/>
                  </a:cubicBezTo>
                  <a:lnTo>
                    <a:pt x="121315" y="14218"/>
                  </a:lnTo>
                  <a:cubicBezTo>
                    <a:pt x="121153" y="13996"/>
                    <a:pt x="121022" y="13911"/>
                    <a:pt x="120907" y="13911"/>
                  </a:cubicBezTo>
                  <a:cubicBezTo>
                    <a:pt x="120780" y="13911"/>
                    <a:pt x="120674" y="14016"/>
                    <a:pt x="120567" y="14155"/>
                  </a:cubicBezTo>
                  <a:cubicBezTo>
                    <a:pt x="120380" y="14420"/>
                    <a:pt x="120208" y="14826"/>
                    <a:pt x="119959" y="14888"/>
                  </a:cubicBezTo>
                  <a:lnTo>
                    <a:pt x="119865" y="14062"/>
                  </a:lnTo>
                  <a:cubicBezTo>
                    <a:pt x="119787" y="14327"/>
                    <a:pt x="119725" y="14608"/>
                    <a:pt x="119632" y="14873"/>
                  </a:cubicBezTo>
                  <a:cubicBezTo>
                    <a:pt x="119460" y="14717"/>
                    <a:pt x="119242" y="14311"/>
                    <a:pt x="119429" y="14124"/>
                  </a:cubicBezTo>
                  <a:cubicBezTo>
                    <a:pt x="119343" y="14075"/>
                    <a:pt x="119281" y="14057"/>
                    <a:pt x="119236" y="14057"/>
                  </a:cubicBezTo>
                  <a:cubicBezTo>
                    <a:pt x="119089" y="14057"/>
                    <a:pt x="119109" y="14253"/>
                    <a:pt x="118990" y="14253"/>
                  </a:cubicBezTo>
                  <a:cubicBezTo>
                    <a:pt x="118947" y="14253"/>
                    <a:pt x="118885" y="14227"/>
                    <a:pt x="118790" y="14155"/>
                  </a:cubicBezTo>
                  <a:cubicBezTo>
                    <a:pt x="118759" y="14124"/>
                    <a:pt x="118743" y="14078"/>
                    <a:pt x="118759" y="14031"/>
                  </a:cubicBezTo>
                  <a:lnTo>
                    <a:pt x="118759" y="14031"/>
                  </a:lnTo>
                  <a:lnTo>
                    <a:pt x="118509" y="14358"/>
                  </a:lnTo>
                  <a:cubicBezTo>
                    <a:pt x="118509" y="14197"/>
                    <a:pt x="118304" y="13886"/>
                    <a:pt x="118470" y="13886"/>
                  </a:cubicBezTo>
                  <a:cubicBezTo>
                    <a:pt x="118482" y="13886"/>
                    <a:pt x="118494" y="13888"/>
                    <a:pt x="118509" y="13890"/>
                  </a:cubicBezTo>
                  <a:cubicBezTo>
                    <a:pt x="118434" y="13862"/>
                    <a:pt x="118367" y="13850"/>
                    <a:pt x="118306" y="13850"/>
                  </a:cubicBezTo>
                  <a:cubicBezTo>
                    <a:pt x="117904" y="13850"/>
                    <a:pt x="117781" y="14384"/>
                    <a:pt x="117576" y="14384"/>
                  </a:cubicBezTo>
                  <a:cubicBezTo>
                    <a:pt x="117521" y="14384"/>
                    <a:pt x="117460" y="14346"/>
                    <a:pt x="117387" y="14249"/>
                  </a:cubicBezTo>
                  <a:lnTo>
                    <a:pt x="117418" y="14187"/>
                  </a:lnTo>
                  <a:lnTo>
                    <a:pt x="117418" y="14187"/>
                  </a:lnTo>
                  <a:cubicBezTo>
                    <a:pt x="117293" y="14265"/>
                    <a:pt x="117184" y="14374"/>
                    <a:pt x="117122" y="14498"/>
                  </a:cubicBezTo>
                  <a:cubicBezTo>
                    <a:pt x="117091" y="14592"/>
                    <a:pt x="117091" y="14686"/>
                    <a:pt x="117137" y="14779"/>
                  </a:cubicBezTo>
                  <a:cubicBezTo>
                    <a:pt x="117262" y="15044"/>
                    <a:pt x="117231" y="15371"/>
                    <a:pt x="117075" y="15621"/>
                  </a:cubicBezTo>
                  <a:cubicBezTo>
                    <a:pt x="116810" y="15184"/>
                    <a:pt x="116545" y="14748"/>
                    <a:pt x="116280" y="14311"/>
                  </a:cubicBezTo>
                  <a:lnTo>
                    <a:pt x="116280" y="14311"/>
                  </a:lnTo>
                  <a:lnTo>
                    <a:pt x="116358" y="14904"/>
                  </a:lnTo>
                  <a:cubicBezTo>
                    <a:pt x="116340" y="14907"/>
                    <a:pt x="116322" y="14909"/>
                    <a:pt x="116305" y="14909"/>
                  </a:cubicBezTo>
                  <a:cubicBezTo>
                    <a:pt x="116171" y="14909"/>
                    <a:pt x="116062" y="14808"/>
                    <a:pt x="116062" y="14670"/>
                  </a:cubicBezTo>
                  <a:lnTo>
                    <a:pt x="116062" y="14670"/>
                  </a:lnTo>
                  <a:cubicBezTo>
                    <a:pt x="115843" y="15153"/>
                    <a:pt x="116171" y="14904"/>
                    <a:pt x="116093" y="15325"/>
                  </a:cubicBezTo>
                  <a:cubicBezTo>
                    <a:pt x="115980" y="15243"/>
                    <a:pt x="115872" y="15215"/>
                    <a:pt x="115768" y="15215"/>
                  </a:cubicBezTo>
                  <a:cubicBezTo>
                    <a:pt x="115612" y="15215"/>
                    <a:pt x="115463" y="15278"/>
                    <a:pt x="115313" y="15325"/>
                  </a:cubicBezTo>
                  <a:cubicBezTo>
                    <a:pt x="115244" y="15346"/>
                    <a:pt x="115178" y="15361"/>
                    <a:pt x="115115" y="15361"/>
                  </a:cubicBezTo>
                  <a:cubicBezTo>
                    <a:pt x="114949" y="15361"/>
                    <a:pt x="114807" y="15262"/>
                    <a:pt x="114705" y="14935"/>
                  </a:cubicBezTo>
                  <a:lnTo>
                    <a:pt x="114705" y="14935"/>
                  </a:lnTo>
                  <a:cubicBezTo>
                    <a:pt x="114659" y="15403"/>
                    <a:pt x="115173" y="15200"/>
                    <a:pt x="114799" y="15590"/>
                  </a:cubicBezTo>
                  <a:cubicBezTo>
                    <a:pt x="114703" y="15307"/>
                    <a:pt x="114622" y="15213"/>
                    <a:pt x="114544" y="15213"/>
                  </a:cubicBezTo>
                  <a:cubicBezTo>
                    <a:pt x="114393" y="15213"/>
                    <a:pt x="114253" y="15559"/>
                    <a:pt x="114041" y="15559"/>
                  </a:cubicBezTo>
                  <a:cubicBezTo>
                    <a:pt x="113987" y="15559"/>
                    <a:pt x="113928" y="15536"/>
                    <a:pt x="113864" y="15481"/>
                  </a:cubicBezTo>
                  <a:cubicBezTo>
                    <a:pt x="113879" y="14935"/>
                    <a:pt x="114284" y="15153"/>
                    <a:pt x="113817" y="14748"/>
                  </a:cubicBezTo>
                  <a:cubicBezTo>
                    <a:pt x="113796" y="15055"/>
                    <a:pt x="113705" y="15152"/>
                    <a:pt x="113584" y="15152"/>
                  </a:cubicBezTo>
                  <a:cubicBezTo>
                    <a:pt x="113377" y="15152"/>
                    <a:pt x="113082" y="14875"/>
                    <a:pt x="112883" y="14875"/>
                  </a:cubicBezTo>
                  <a:cubicBezTo>
                    <a:pt x="112848" y="14875"/>
                    <a:pt x="112816" y="14884"/>
                    <a:pt x="112788" y="14904"/>
                  </a:cubicBezTo>
                  <a:cubicBezTo>
                    <a:pt x="112881" y="15605"/>
                    <a:pt x="112149" y="15278"/>
                    <a:pt x="111634" y="15574"/>
                  </a:cubicBezTo>
                  <a:cubicBezTo>
                    <a:pt x="111634" y="15449"/>
                    <a:pt x="111385" y="15403"/>
                    <a:pt x="111057" y="15325"/>
                  </a:cubicBezTo>
                  <a:cubicBezTo>
                    <a:pt x="110730" y="15262"/>
                    <a:pt x="110403" y="15169"/>
                    <a:pt x="110075" y="15060"/>
                  </a:cubicBezTo>
                  <a:lnTo>
                    <a:pt x="110075" y="14935"/>
                  </a:lnTo>
                  <a:cubicBezTo>
                    <a:pt x="110029" y="15652"/>
                    <a:pt x="109514" y="15559"/>
                    <a:pt x="109140" y="15714"/>
                  </a:cubicBezTo>
                  <a:cubicBezTo>
                    <a:pt x="109140" y="15293"/>
                    <a:pt x="109202" y="15122"/>
                    <a:pt x="109389" y="14919"/>
                  </a:cubicBezTo>
                  <a:lnTo>
                    <a:pt x="109389" y="14919"/>
                  </a:lnTo>
                  <a:lnTo>
                    <a:pt x="109046" y="14935"/>
                  </a:lnTo>
                  <a:cubicBezTo>
                    <a:pt x="109000" y="15138"/>
                    <a:pt x="108844" y="15309"/>
                    <a:pt x="108641" y="15371"/>
                  </a:cubicBezTo>
                  <a:lnTo>
                    <a:pt x="108719" y="14841"/>
                  </a:lnTo>
                  <a:lnTo>
                    <a:pt x="108719" y="14841"/>
                  </a:lnTo>
                  <a:cubicBezTo>
                    <a:pt x="108370" y="14853"/>
                    <a:pt x="108011" y="15219"/>
                    <a:pt x="107592" y="15219"/>
                  </a:cubicBezTo>
                  <a:cubicBezTo>
                    <a:pt x="107470" y="15219"/>
                    <a:pt x="107341" y="15188"/>
                    <a:pt x="107207" y="15106"/>
                  </a:cubicBezTo>
                  <a:lnTo>
                    <a:pt x="107207" y="15106"/>
                  </a:lnTo>
                  <a:cubicBezTo>
                    <a:pt x="107145" y="15605"/>
                    <a:pt x="107659" y="16494"/>
                    <a:pt x="106989" y="16821"/>
                  </a:cubicBezTo>
                  <a:cubicBezTo>
                    <a:pt x="106974" y="16569"/>
                    <a:pt x="106973" y="16147"/>
                    <a:pt x="107121" y="16000"/>
                  </a:cubicBezTo>
                  <a:lnTo>
                    <a:pt x="107121" y="16000"/>
                  </a:lnTo>
                  <a:cubicBezTo>
                    <a:pt x="107070" y="16046"/>
                    <a:pt x="106992" y="16131"/>
                    <a:pt x="106916" y="16131"/>
                  </a:cubicBezTo>
                  <a:cubicBezTo>
                    <a:pt x="106888" y="16131"/>
                    <a:pt x="106859" y="16119"/>
                    <a:pt x="106833" y="16089"/>
                  </a:cubicBezTo>
                  <a:cubicBezTo>
                    <a:pt x="106926" y="15948"/>
                    <a:pt x="107004" y="15792"/>
                    <a:pt x="107098" y="15636"/>
                  </a:cubicBezTo>
                  <a:cubicBezTo>
                    <a:pt x="107060" y="15610"/>
                    <a:pt x="107029" y="15598"/>
                    <a:pt x="107005" y="15598"/>
                  </a:cubicBezTo>
                  <a:cubicBezTo>
                    <a:pt x="106864" y="15598"/>
                    <a:pt x="106906" y="15967"/>
                    <a:pt x="106748" y="15967"/>
                  </a:cubicBezTo>
                  <a:cubicBezTo>
                    <a:pt x="106741" y="15967"/>
                    <a:pt x="106732" y="15966"/>
                    <a:pt x="106724" y="15964"/>
                  </a:cubicBezTo>
                  <a:cubicBezTo>
                    <a:pt x="106739" y="15574"/>
                    <a:pt x="106568" y="15683"/>
                    <a:pt x="106615" y="15371"/>
                  </a:cubicBezTo>
                  <a:cubicBezTo>
                    <a:pt x="106619" y="15369"/>
                    <a:pt x="106624" y="15368"/>
                    <a:pt x="106629" y="15368"/>
                  </a:cubicBezTo>
                  <a:cubicBezTo>
                    <a:pt x="106676" y="15368"/>
                    <a:pt x="106748" y="15453"/>
                    <a:pt x="106817" y="15453"/>
                  </a:cubicBezTo>
                  <a:cubicBezTo>
                    <a:pt x="106844" y="15453"/>
                    <a:pt x="106871" y="15439"/>
                    <a:pt x="106895" y="15403"/>
                  </a:cubicBezTo>
                  <a:cubicBezTo>
                    <a:pt x="106599" y="15293"/>
                    <a:pt x="106381" y="15060"/>
                    <a:pt x="106287" y="14779"/>
                  </a:cubicBezTo>
                  <a:cubicBezTo>
                    <a:pt x="106287" y="14997"/>
                    <a:pt x="106256" y="15293"/>
                    <a:pt x="106069" y="15325"/>
                  </a:cubicBezTo>
                  <a:cubicBezTo>
                    <a:pt x="105601" y="15325"/>
                    <a:pt x="105944" y="14857"/>
                    <a:pt x="105679" y="14639"/>
                  </a:cubicBezTo>
                  <a:lnTo>
                    <a:pt x="105679" y="14639"/>
                  </a:lnTo>
                  <a:cubicBezTo>
                    <a:pt x="105554" y="14904"/>
                    <a:pt x="105289" y="14608"/>
                    <a:pt x="105227" y="15184"/>
                  </a:cubicBezTo>
                  <a:cubicBezTo>
                    <a:pt x="105087" y="15169"/>
                    <a:pt x="105087" y="14904"/>
                    <a:pt x="105056" y="14748"/>
                  </a:cubicBezTo>
                  <a:cubicBezTo>
                    <a:pt x="104791" y="14966"/>
                    <a:pt x="103933" y="14670"/>
                    <a:pt x="104136" y="15325"/>
                  </a:cubicBezTo>
                  <a:lnTo>
                    <a:pt x="104198" y="15371"/>
                  </a:lnTo>
                  <a:cubicBezTo>
                    <a:pt x="104190" y="15379"/>
                    <a:pt x="104183" y="15379"/>
                    <a:pt x="104175" y="15379"/>
                  </a:cubicBezTo>
                  <a:cubicBezTo>
                    <a:pt x="104167" y="15379"/>
                    <a:pt x="104159" y="15379"/>
                    <a:pt x="104151" y="15387"/>
                  </a:cubicBezTo>
                  <a:cubicBezTo>
                    <a:pt x="103980" y="15479"/>
                    <a:pt x="103813" y="15516"/>
                    <a:pt x="103650" y="15516"/>
                  </a:cubicBezTo>
                  <a:cubicBezTo>
                    <a:pt x="103398" y="15516"/>
                    <a:pt x="103156" y="15429"/>
                    <a:pt x="102920" y="15325"/>
                  </a:cubicBezTo>
                  <a:cubicBezTo>
                    <a:pt x="102561" y="15167"/>
                    <a:pt x="102215" y="14929"/>
                    <a:pt x="101846" y="14929"/>
                  </a:cubicBezTo>
                  <a:cubicBezTo>
                    <a:pt x="101815" y="14929"/>
                    <a:pt x="101783" y="14931"/>
                    <a:pt x="101751" y="14935"/>
                  </a:cubicBezTo>
                  <a:lnTo>
                    <a:pt x="101797" y="14732"/>
                  </a:lnTo>
                  <a:lnTo>
                    <a:pt x="101797" y="14732"/>
                  </a:lnTo>
                  <a:cubicBezTo>
                    <a:pt x="101579" y="14771"/>
                    <a:pt x="101372" y="14799"/>
                    <a:pt x="101158" y="14799"/>
                  </a:cubicBezTo>
                  <a:cubicBezTo>
                    <a:pt x="101111" y="14799"/>
                    <a:pt x="101065" y="14797"/>
                    <a:pt x="101018" y="14795"/>
                  </a:cubicBezTo>
                  <a:cubicBezTo>
                    <a:pt x="100997" y="14793"/>
                    <a:pt x="100976" y="14793"/>
                    <a:pt x="100955" y="14793"/>
                  </a:cubicBezTo>
                  <a:cubicBezTo>
                    <a:pt x="100729" y="14793"/>
                    <a:pt x="100516" y="14868"/>
                    <a:pt x="100317" y="14982"/>
                  </a:cubicBezTo>
                  <a:cubicBezTo>
                    <a:pt x="100192" y="14951"/>
                    <a:pt x="100083" y="14561"/>
                    <a:pt x="100192" y="14358"/>
                  </a:cubicBezTo>
                  <a:lnTo>
                    <a:pt x="100192" y="14358"/>
                  </a:lnTo>
                  <a:cubicBezTo>
                    <a:pt x="100005" y="14382"/>
                    <a:pt x="99888" y="14444"/>
                    <a:pt x="99765" y="14444"/>
                  </a:cubicBezTo>
                  <a:cubicBezTo>
                    <a:pt x="99642" y="14444"/>
                    <a:pt x="99514" y="14382"/>
                    <a:pt x="99303" y="14155"/>
                  </a:cubicBezTo>
                  <a:cubicBezTo>
                    <a:pt x="99579" y="14008"/>
                    <a:pt x="99488" y="13923"/>
                    <a:pt x="99501" y="13923"/>
                  </a:cubicBezTo>
                  <a:cubicBezTo>
                    <a:pt x="99508" y="13923"/>
                    <a:pt x="99551" y="13952"/>
                    <a:pt x="99724" y="14015"/>
                  </a:cubicBezTo>
                  <a:cubicBezTo>
                    <a:pt x="99521" y="13875"/>
                    <a:pt x="99412" y="13735"/>
                    <a:pt x="99288" y="13657"/>
                  </a:cubicBezTo>
                  <a:cubicBezTo>
                    <a:pt x="99245" y="13635"/>
                    <a:pt x="99197" y="13623"/>
                    <a:pt x="99140" y="13623"/>
                  </a:cubicBezTo>
                  <a:cubicBezTo>
                    <a:pt x="99031" y="13623"/>
                    <a:pt x="98890" y="13668"/>
                    <a:pt x="98695" y="13781"/>
                  </a:cubicBezTo>
                  <a:cubicBezTo>
                    <a:pt x="98910" y="13524"/>
                    <a:pt x="98704" y="13148"/>
                    <a:pt x="98392" y="13148"/>
                  </a:cubicBezTo>
                  <a:cubicBezTo>
                    <a:pt x="98364" y="13148"/>
                    <a:pt x="98335" y="13151"/>
                    <a:pt x="98306" y="13158"/>
                  </a:cubicBezTo>
                  <a:lnTo>
                    <a:pt x="98493" y="13594"/>
                  </a:lnTo>
                  <a:cubicBezTo>
                    <a:pt x="98259" y="13579"/>
                    <a:pt x="98040" y="13501"/>
                    <a:pt x="97853" y="13376"/>
                  </a:cubicBezTo>
                  <a:lnTo>
                    <a:pt x="98165" y="12784"/>
                  </a:lnTo>
                  <a:cubicBezTo>
                    <a:pt x="98056" y="12565"/>
                    <a:pt x="97822" y="12441"/>
                    <a:pt x="97588" y="12441"/>
                  </a:cubicBezTo>
                  <a:cubicBezTo>
                    <a:pt x="97464" y="12456"/>
                    <a:pt x="97355" y="12472"/>
                    <a:pt x="97245" y="12487"/>
                  </a:cubicBezTo>
                  <a:cubicBezTo>
                    <a:pt x="97121" y="12519"/>
                    <a:pt x="97012" y="12550"/>
                    <a:pt x="96902" y="12565"/>
                  </a:cubicBezTo>
                  <a:cubicBezTo>
                    <a:pt x="96761" y="12600"/>
                    <a:pt x="96621" y="12628"/>
                    <a:pt x="96494" y="12628"/>
                  </a:cubicBezTo>
                  <a:cubicBezTo>
                    <a:pt x="96214" y="12628"/>
                    <a:pt x="95994" y="12492"/>
                    <a:pt x="95952" y="11989"/>
                  </a:cubicBezTo>
                  <a:lnTo>
                    <a:pt x="95952" y="11989"/>
                  </a:lnTo>
                  <a:cubicBezTo>
                    <a:pt x="95546" y="12316"/>
                    <a:pt x="96295" y="12472"/>
                    <a:pt x="95889" y="12877"/>
                  </a:cubicBezTo>
                  <a:cubicBezTo>
                    <a:pt x="95515" y="12628"/>
                    <a:pt x="95468" y="11630"/>
                    <a:pt x="95359" y="11552"/>
                  </a:cubicBezTo>
                  <a:cubicBezTo>
                    <a:pt x="95287" y="11436"/>
                    <a:pt x="95207" y="11392"/>
                    <a:pt x="95123" y="11392"/>
                  </a:cubicBezTo>
                  <a:cubicBezTo>
                    <a:pt x="94863" y="11392"/>
                    <a:pt x="94556" y="11810"/>
                    <a:pt x="94262" y="11810"/>
                  </a:cubicBezTo>
                  <a:cubicBezTo>
                    <a:pt x="94179" y="11810"/>
                    <a:pt x="94098" y="11777"/>
                    <a:pt x="94018" y="11692"/>
                  </a:cubicBezTo>
                  <a:cubicBezTo>
                    <a:pt x="93988" y="11923"/>
                    <a:pt x="93805" y="12503"/>
                    <a:pt x="93291" y="12503"/>
                  </a:cubicBezTo>
                  <a:cubicBezTo>
                    <a:pt x="93284" y="12503"/>
                    <a:pt x="93277" y="12503"/>
                    <a:pt x="93270" y="12503"/>
                  </a:cubicBezTo>
                  <a:cubicBezTo>
                    <a:pt x="92896" y="12238"/>
                    <a:pt x="93239" y="11412"/>
                    <a:pt x="93566" y="11365"/>
                  </a:cubicBezTo>
                  <a:cubicBezTo>
                    <a:pt x="93644" y="11381"/>
                    <a:pt x="93676" y="11474"/>
                    <a:pt x="93629" y="11552"/>
                  </a:cubicBezTo>
                  <a:cubicBezTo>
                    <a:pt x="93800" y="11537"/>
                    <a:pt x="94003" y="11521"/>
                    <a:pt x="93972" y="11225"/>
                  </a:cubicBezTo>
                  <a:lnTo>
                    <a:pt x="93972" y="11225"/>
                  </a:lnTo>
                  <a:lnTo>
                    <a:pt x="93816" y="11412"/>
                  </a:lnTo>
                  <a:cubicBezTo>
                    <a:pt x="93769" y="11256"/>
                    <a:pt x="93613" y="11131"/>
                    <a:pt x="93504" y="10991"/>
                  </a:cubicBezTo>
                  <a:cubicBezTo>
                    <a:pt x="93411" y="10835"/>
                    <a:pt x="93364" y="10710"/>
                    <a:pt x="93504" y="10586"/>
                  </a:cubicBezTo>
                  <a:lnTo>
                    <a:pt x="93504" y="10586"/>
                  </a:lnTo>
                  <a:cubicBezTo>
                    <a:pt x="93199" y="10611"/>
                    <a:pt x="93194" y="10771"/>
                    <a:pt x="93288" y="10948"/>
                  </a:cubicBezTo>
                  <a:lnTo>
                    <a:pt x="93288" y="10948"/>
                  </a:lnTo>
                  <a:cubicBezTo>
                    <a:pt x="92986" y="10524"/>
                    <a:pt x="92601" y="10595"/>
                    <a:pt x="92257" y="10165"/>
                  </a:cubicBezTo>
                  <a:lnTo>
                    <a:pt x="92257" y="10165"/>
                  </a:lnTo>
                  <a:cubicBezTo>
                    <a:pt x="92272" y="10312"/>
                    <a:pt x="92203" y="10557"/>
                    <a:pt x="92129" y="10557"/>
                  </a:cubicBezTo>
                  <a:cubicBezTo>
                    <a:pt x="92125" y="10557"/>
                    <a:pt x="92121" y="10556"/>
                    <a:pt x="92117" y="10554"/>
                  </a:cubicBezTo>
                  <a:cubicBezTo>
                    <a:pt x="91955" y="10366"/>
                    <a:pt x="91840" y="10301"/>
                    <a:pt x="91748" y="10301"/>
                  </a:cubicBezTo>
                  <a:cubicBezTo>
                    <a:pt x="91680" y="10301"/>
                    <a:pt x="91624" y="10337"/>
                    <a:pt x="91571" y="10383"/>
                  </a:cubicBezTo>
                  <a:cubicBezTo>
                    <a:pt x="91466" y="10453"/>
                    <a:pt x="91369" y="10567"/>
                    <a:pt x="91216" y="10567"/>
                  </a:cubicBezTo>
                  <a:cubicBezTo>
                    <a:pt x="91165" y="10567"/>
                    <a:pt x="91107" y="10554"/>
                    <a:pt x="91041" y="10523"/>
                  </a:cubicBezTo>
                  <a:cubicBezTo>
                    <a:pt x="90947" y="10056"/>
                    <a:pt x="91587" y="9884"/>
                    <a:pt x="90947" y="9822"/>
                  </a:cubicBezTo>
                  <a:cubicBezTo>
                    <a:pt x="90776" y="9432"/>
                    <a:pt x="91212" y="9276"/>
                    <a:pt x="91431" y="9183"/>
                  </a:cubicBezTo>
                  <a:lnTo>
                    <a:pt x="91431" y="9183"/>
                  </a:lnTo>
                  <a:cubicBezTo>
                    <a:pt x="91397" y="9187"/>
                    <a:pt x="91365" y="9190"/>
                    <a:pt x="91334" y="9190"/>
                  </a:cubicBezTo>
                  <a:cubicBezTo>
                    <a:pt x="90763" y="9190"/>
                    <a:pt x="90781" y="8391"/>
                    <a:pt x="90589" y="8169"/>
                  </a:cubicBezTo>
                  <a:lnTo>
                    <a:pt x="90916" y="8169"/>
                  </a:lnTo>
                  <a:cubicBezTo>
                    <a:pt x="90776" y="8169"/>
                    <a:pt x="90620" y="8107"/>
                    <a:pt x="90511" y="8013"/>
                  </a:cubicBezTo>
                  <a:lnTo>
                    <a:pt x="90371" y="8481"/>
                  </a:lnTo>
                  <a:cubicBezTo>
                    <a:pt x="90277" y="8325"/>
                    <a:pt x="90184" y="8247"/>
                    <a:pt x="90277" y="8091"/>
                  </a:cubicBezTo>
                  <a:lnTo>
                    <a:pt x="90277" y="8091"/>
                  </a:lnTo>
                  <a:cubicBezTo>
                    <a:pt x="89965" y="8247"/>
                    <a:pt x="89950" y="8808"/>
                    <a:pt x="89435" y="8949"/>
                  </a:cubicBezTo>
                  <a:cubicBezTo>
                    <a:pt x="89388" y="8637"/>
                    <a:pt x="88749" y="8777"/>
                    <a:pt x="89030" y="8232"/>
                  </a:cubicBezTo>
                  <a:lnTo>
                    <a:pt x="89030" y="8232"/>
                  </a:lnTo>
                  <a:cubicBezTo>
                    <a:pt x="89123" y="8347"/>
                    <a:pt x="89190" y="8391"/>
                    <a:pt x="89242" y="8391"/>
                  </a:cubicBezTo>
                  <a:cubicBezTo>
                    <a:pt x="89419" y="8391"/>
                    <a:pt x="89434" y="7894"/>
                    <a:pt x="89706" y="7894"/>
                  </a:cubicBezTo>
                  <a:cubicBezTo>
                    <a:pt x="89710" y="7894"/>
                    <a:pt x="89714" y="7894"/>
                    <a:pt x="89718" y="7895"/>
                  </a:cubicBezTo>
                  <a:lnTo>
                    <a:pt x="89718" y="7895"/>
                  </a:lnTo>
                  <a:cubicBezTo>
                    <a:pt x="89632" y="7852"/>
                    <a:pt x="89560" y="7779"/>
                    <a:pt x="89529" y="7686"/>
                  </a:cubicBezTo>
                  <a:cubicBezTo>
                    <a:pt x="89560" y="7624"/>
                    <a:pt x="89607" y="7592"/>
                    <a:pt x="89685" y="7592"/>
                  </a:cubicBezTo>
                  <a:cubicBezTo>
                    <a:pt x="89623" y="7373"/>
                    <a:pt x="89547" y="7298"/>
                    <a:pt x="89460" y="7298"/>
                  </a:cubicBezTo>
                  <a:cubicBezTo>
                    <a:pt x="89267" y="7298"/>
                    <a:pt x="89015" y="7662"/>
                    <a:pt x="88713" y="7662"/>
                  </a:cubicBezTo>
                  <a:cubicBezTo>
                    <a:pt x="88635" y="7662"/>
                    <a:pt x="88553" y="7638"/>
                    <a:pt x="88469" y="7577"/>
                  </a:cubicBezTo>
                  <a:cubicBezTo>
                    <a:pt x="88749" y="7343"/>
                    <a:pt x="88718" y="6938"/>
                    <a:pt x="88593" y="6938"/>
                  </a:cubicBezTo>
                  <a:cubicBezTo>
                    <a:pt x="88812" y="7109"/>
                    <a:pt x="88360" y="7483"/>
                    <a:pt x="88001" y="7546"/>
                  </a:cubicBezTo>
                  <a:cubicBezTo>
                    <a:pt x="87910" y="7337"/>
                    <a:pt x="87798" y="7293"/>
                    <a:pt x="87686" y="7293"/>
                  </a:cubicBezTo>
                  <a:cubicBezTo>
                    <a:pt x="87605" y="7293"/>
                    <a:pt x="87524" y="7316"/>
                    <a:pt x="87452" y="7316"/>
                  </a:cubicBezTo>
                  <a:cubicBezTo>
                    <a:pt x="87401" y="7316"/>
                    <a:pt x="87354" y="7304"/>
                    <a:pt x="87315" y="7265"/>
                  </a:cubicBezTo>
                  <a:lnTo>
                    <a:pt x="87315" y="7265"/>
                  </a:lnTo>
                  <a:lnTo>
                    <a:pt x="87471" y="7530"/>
                  </a:lnTo>
                  <a:cubicBezTo>
                    <a:pt x="87367" y="7617"/>
                    <a:pt x="87280" y="7648"/>
                    <a:pt x="87196" y="7648"/>
                  </a:cubicBezTo>
                  <a:cubicBezTo>
                    <a:pt x="87052" y="7648"/>
                    <a:pt x="86913" y="7558"/>
                    <a:pt x="86707" y="7499"/>
                  </a:cubicBezTo>
                  <a:cubicBezTo>
                    <a:pt x="86743" y="7439"/>
                    <a:pt x="86784" y="7411"/>
                    <a:pt x="86823" y="7399"/>
                  </a:cubicBezTo>
                  <a:lnTo>
                    <a:pt x="86823" y="7399"/>
                  </a:lnTo>
                  <a:cubicBezTo>
                    <a:pt x="86836" y="7402"/>
                    <a:pt x="86850" y="7403"/>
                    <a:pt x="86865" y="7403"/>
                  </a:cubicBezTo>
                  <a:cubicBezTo>
                    <a:pt x="86882" y="7403"/>
                    <a:pt x="86900" y="7401"/>
                    <a:pt x="86920" y="7398"/>
                  </a:cubicBezTo>
                  <a:lnTo>
                    <a:pt x="86920" y="7398"/>
                  </a:lnTo>
                  <a:cubicBezTo>
                    <a:pt x="86953" y="7404"/>
                    <a:pt x="86983" y="7414"/>
                    <a:pt x="87004" y="7414"/>
                  </a:cubicBezTo>
                  <a:cubicBezTo>
                    <a:pt x="87027" y="7414"/>
                    <a:pt x="87039" y="7402"/>
                    <a:pt x="87035" y="7359"/>
                  </a:cubicBezTo>
                  <a:lnTo>
                    <a:pt x="87035" y="7359"/>
                  </a:lnTo>
                  <a:cubicBezTo>
                    <a:pt x="86992" y="7378"/>
                    <a:pt x="86954" y="7391"/>
                    <a:pt x="86920" y="7398"/>
                  </a:cubicBezTo>
                  <a:lnTo>
                    <a:pt x="86920" y="7398"/>
                  </a:lnTo>
                  <a:cubicBezTo>
                    <a:pt x="86904" y="7395"/>
                    <a:pt x="86888" y="7393"/>
                    <a:pt x="86871" y="7393"/>
                  </a:cubicBezTo>
                  <a:cubicBezTo>
                    <a:pt x="86856" y="7393"/>
                    <a:pt x="86839" y="7395"/>
                    <a:pt x="86823" y="7399"/>
                  </a:cubicBezTo>
                  <a:lnTo>
                    <a:pt x="86823" y="7399"/>
                  </a:lnTo>
                  <a:cubicBezTo>
                    <a:pt x="86484" y="7332"/>
                    <a:pt x="86656" y="6437"/>
                    <a:pt x="86159" y="6437"/>
                  </a:cubicBezTo>
                  <a:cubicBezTo>
                    <a:pt x="86145" y="6437"/>
                    <a:pt x="86130" y="6437"/>
                    <a:pt x="86115" y="6439"/>
                  </a:cubicBezTo>
                  <a:cubicBezTo>
                    <a:pt x="86052" y="6111"/>
                    <a:pt x="86458" y="5893"/>
                    <a:pt x="86380" y="5644"/>
                  </a:cubicBezTo>
                  <a:lnTo>
                    <a:pt x="86380" y="5644"/>
                  </a:lnTo>
                  <a:cubicBezTo>
                    <a:pt x="86353" y="5646"/>
                    <a:pt x="86329" y="5647"/>
                    <a:pt x="86305" y="5647"/>
                  </a:cubicBezTo>
                  <a:cubicBezTo>
                    <a:pt x="85712" y="5647"/>
                    <a:pt x="86120" y="4910"/>
                    <a:pt x="85460" y="4880"/>
                  </a:cubicBezTo>
                  <a:cubicBezTo>
                    <a:pt x="85335" y="5363"/>
                    <a:pt x="85429" y="5285"/>
                    <a:pt x="84836" y="5441"/>
                  </a:cubicBezTo>
                  <a:lnTo>
                    <a:pt x="85803" y="5706"/>
                  </a:lnTo>
                  <a:lnTo>
                    <a:pt x="84914" y="5924"/>
                  </a:lnTo>
                  <a:cubicBezTo>
                    <a:pt x="85148" y="6080"/>
                    <a:pt x="85585" y="6018"/>
                    <a:pt x="85678" y="6174"/>
                  </a:cubicBezTo>
                  <a:cubicBezTo>
                    <a:pt x="85226" y="6330"/>
                    <a:pt x="85320" y="6252"/>
                    <a:pt x="85211" y="6642"/>
                  </a:cubicBezTo>
                  <a:cubicBezTo>
                    <a:pt x="85273" y="5846"/>
                    <a:pt x="84353" y="6548"/>
                    <a:pt x="84228" y="5909"/>
                  </a:cubicBezTo>
                  <a:lnTo>
                    <a:pt x="84868" y="4958"/>
                  </a:lnTo>
                  <a:cubicBezTo>
                    <a:pt x="84712" y="4553"/>
                    <a:pt x="84369" y="4506"/>
                    <a:pt x="83979" y="4475"/>
                  </a:cubicBezTo>
                  <a:cubicBezTo>
                    <a:pt x="83589" y="4443"/>
                    <a:pt x="83184" y="4428"/>
                    <a:pt x="82857" y="4085"/>
                  </a:cubicBezTo>
                  <a:lnTo>
                    <a:pt x="82857" y="4085"/>
                  </a:lnTo>
                  <a:lnTo>
                    <a:pt x="83013" y="4397"/>
                  </a:lnTo>
                  <a:cubicBezTo>
                    <a:pt x="82932" y="4477"/>
                    <a:pt x="82861" y="4508"/>
                    <a:pt x="82795" y="4508"/>
                  </a:cubicBezTo>
                  <a:cubicBezTo>
                    <a:pt x="82583" y="4508"/>
                    <a:pt x="82420" y="4194"/>
                    <a:pt x="82154" y="4194"/>
                  </a:cubicBezTo>
                  <a:cubicBezTo>
                    <a:pt x="82149" y="4194"/>
                    <a:pt x="82144" y="4194"/>
                    <a:pt x="82140" y="4194"/>
                  </a:cubicBezTo>
                  <a:cubicBezTo>
                    <a:pt x="82358" y="3867"/>
                    <a:pt x="82249" y="3664"/>
                    <a:pt x="82249" y="3383"/>
                  </a:cubicBezTo>
                  <a:lnTo>
                    <a:pt x="82249" y="3383"/>
                  </a:lnTo>
                  <a:cubicBezTo>
                    <a:pt x="82227" y="3437"/>
                    <a:pt x="82190" y="3455"/>
                    <a:pt x="82141" y="3455"/>
                  </a:cubicBezTo>
                  <a:cubicBezTo>
                    <a:pt x="82040" y="3455"/>
                    <a:pt x="81891" y="3379"/>
                    <a:pt x="81723" y="3379"/>
                  </a:cubicBezTo>
                  <a:cubicBezTo>
                    <a:pt x="81568" y="3379"/>
                    <a:pt x="81397" y="3444"/>
                    <a:pt x="81235" y="3695"/>
                  </a:cubicBezTo>
                  <a:cubicBezTo>
                    <a:pt x="81189" y="3477"/>
                    <a:pt x="81142" y="3259"/>
                    <a:pt x="81079" y="3056"/>
                  </a:cubicBezTo>
                  <a:cubicBezTo>
                    <a:pt x="80968" y="2962"/>
                    <a:pt x="80855" y="2926"/>
                    <a:pt x="80740" y="2926"/>
                  </a:cubicBezTo>
                  <a:cubicBezTo>
                    <a:pt x="80549" y="2926"/>
                    <a:pt x="80354" y="3027"/>
                    <a:pt x="80160" y="3134"/>
                  </a:cubicBezTo>
                  <a:cubicBezTo>
                    <a:pt x="79951" y="3255"/>
                    <a:pt x="79742" y="3383"/>
                    <a:pt x="79534" y="3383"/>
                  </a:cubicBezTo>
                  <a:cubicBezTo>
                    <a:pt x="79446" y="3383"/>
                    <a:pt x="79359" y="3361"/>
                    <a:pt x="79271" y="3305"/>
                  </a:cubicBezTo>
                  <a:cubicBezTo>
                    <a:pt x="79614" y="2994"/>
                    <a:pt x="79427" y="2619"/>
                    <a:pt x="79988" y="2526"/>
                  </a:cubicBezTo>
                  <a:cubicBezTo>
                    <a:pt x="79857" y="2470"/>
                    <a:pt x="79743" y="2391"/>
                    <a:pt x="79649" y="2391"/>
                  </a:cubicBezTo>
                  <a:cubicBezTo>
                    <a:pt x="79587" y="2391"/>
                    <a:pt x="79533" y="2426"/>
                    <a:pt x="79489" y="2526"/>
                  </a:cubicBezTo>
                  <a:cubicBezTo>
                    <a:pt x="79478" y="2459"/>
                    <a:pt x="79426" y="2437"/>
                    <a:pt x="79353" y="2437"/>
                  </a:cubicBezTo>
                  <a:cubicBezTo>
                    <a:pt x="79217" y="2437"/>
                    <a:pt x="79006" y="2512"/>
                    <a:pt x="78844" y="2512"/>
                  </a:cubicBezTo>
                  <a:cubicBezTo>
                    <a:pt x="78728" y="2512"/>
                    <a:pt x="78636" y="2473"/>
                    <a:pt x="78616" y="2339"/>
                  </a:cubicBezTo>
                  <a:cubicBezTo>
                    <a:pt x="78482" y="2446"/>
                    <a:pt x="78337" y="2738"/>
                    <a:pt x="78150" y="2738"/>
                  </a:cubicBezTo>
                  <a:cubicBezTo>
                    <a:pt x="78119" y="2738"/>
                    <a:pt x="78088" y="2730"/>
                    <a:pt x="78055" y="2713"/>
                  </a:cubicBezTo>
                  <a:cubicBezTo>
                    <a:pt x="78055" y="2668"/>
                    <a:pt x="78072" y="2623"/>
                    <a:pt x="78092" y="2583"/>
                  </a:cubicBezTo>
                  <a:lnTo>
                    <a:pt x="78092" y="2583"/>
                  </a:lnTo>
                  <a:cubicBezTo>
                    <a:pt x="77987" y="2704"/>
                    <a:pt x="77665" y="2694"/>
                    <a:pt x="77710" y="3099"/>
                  </a:cubicBezTo>
                  <a:lnTo>
                    <a:pt x="77710" y="3099"/>
                  </a:lnTo>
                  <a:cubicBezTo>
                    <a:pt x="77674" y="2827"/>
                    <a:pt x="77520" y="2600"/>
                    <a:pt x="77291" y="2432"/>
                  </a:cubicBezTo>
                  <a:cubicBezTo>
                    <a:pt x="77073" y="2323"/>
                    <a:pt x="76839" y="2230"/>
                    <a:pt x="76605" y="2199"/>
                  </a:cubicBezTo>
                  <a:cubicBezTo>
                    <a:pt x="76122" y="2089"/>
                    <a:pt x="75654" y="2043"/>
                    <a:pt x="75467" y="1450"/>
                  </a:cubicBezTo>
                  <a:cubicBezTo>
                    <a:pt x="75202" y="1450"/>
                    <a:pt x="74922" y="1450"/>
                    <a:pt x="74641" y="1435"/>
                  </a:cubicBezTo>
                  <a:cubicBezTo>
                    <a:pt x="74361" y="1419"/>
                    <a:pt x="74080" y="1404"/>
                    <a:pt x="73862" y="1372"/>
                  </a:cubicBezTo>
                  <a:cubicBezTo>
                    <a:pt x="73898" y="1287"/>
                    <a:pt x="73897" y="1212"/>
                    <a:pt x="73931" y="1212"/>
                  </a:cubicBezTo>
                  <a:cubicBezTo>
                    <a:pt x="73941" y="1212"/>
                    <a:pt x="73953" y="1218"/>
                    <a:pt x="73971" y="1232"/>
                  </a:cubicBezTo>
                  <a:cubicBezTo>
                    <a:pt x="73891" y="1163"/>
                    <a:pt x="73821" y="1134"/>
                    <a:pt x="73760" y="1134"/>
                  </a:cubicBezTo>
                  <a:cubicBezTo>
                    <a:pt x="73455" y="1134"/>
                    <a:pt x="73332" y="1831"/>
                    <a:pt x="72996" y="1831"/>
                  </a:cubicBezTo>
                  <a:cubicBezTo>
                    <a:pt x="72922" y="1831"/>
                    <a:pt x="72838" y="1797"/>
                    <a:pt x="72739" y="1715"/>
                  </a:cubicBezTo>
                  <a:cubicBezTo>
                    <a:pt x="72490" y="1045"/>
                    <a:pt x="73176" y="1466"/>
                    <a:pt x="72989" y="1185"/>
                  </a:cubicBezTo>
                  <a:cubicBezTo>
                    <a:pt x="73036" y="716"/>
                    <a:pt x="72924" y="591"/>
                    <a:pt x="72739" y="591"/>
                  </a:cubicBezTo>
                  <a:cubicBezTo>
                    <a:pt x="72679" y="591"/>
                    <a:pt x="72610" y="605"/>
                    <a:pt x="72537" y="624"/>
                  </a:cubicBezTo>
                  <a:cubicBezTo>
                    <a:pt x="72411" y="652"/>
                    <a:pt x="72274" y="692"/>
                    <a:pt x="72142" y="692"/>
                  </a:cubicBezTo>
                  <a:cubicBezTo>
                    <a:pt x="71978" y="692"/>
                    <a:pt x="71823" y="630"/>
                    <a:pt x="71710" y="406"/>
                  </a:cubicBezTo>
                  <a:lnTo>
                    <a:pt x="71851" y="359"/>
                  </a:lnTo>
                  <a:cubicBezTo>
                    <a:pt x="71773" y="246"/>
                    <a:pt x="71680" y="204"/>
                    <a:pt x="71575" y="204"/>
                  </a:cubicBezTo>
                  <a:cubicBezTo>
                    <a:pt x="71447" y="204"/>
                    <a:pt x="71303" y="267"/>
                    <a:pt x="71149" y="343"/>
                  </a:cubicBezTo>
                  <a:cubicBezTo>
                    <a:pt x="70923" y="450"/>
                    <a:pt x="70662" y="591"/>
                    <a:pt x="70397" y="591"/>
                  </a:cubicBezTo>
                  <a:cubicBezTo>
                    <a:pt x="70352" y="591"/>
                    <a:pt x="70306" y="586"/>
                    <a:pt x="70261" y="577"/>
                  </a:cubicBezTo>
                  <a:cubicBezTo>
                    <a:pt x="70292" y="515"/>
                    <a:pt x="70292" y="437"/>
                    <a:pt x="70276" y="375"/>
                  </a:cubicBezTo>
                  <a:lnTo>
                    <a:pt x="70276" y="375"/>
                  </a:lnTo>
                  <a:cubicBezTo>
                    <a:pt x="69808" y="983"/>
                    <a:pt x="69013" y="1139"/>
                    <a:pt x="68421" y="1310"/>
                  </a:cubicBezTo>
                  <a:cubicBezTo>
                    <a:pt x="68624" y="811"/>
                    <a:pt x="68702" y="1045"/>
                    <a:pt x="68608" y="546"/>
                  </a:cubicBezTo>
                  <a:lnTo>
                    <a:pt x="68608" y="546"/>
                  </a:lnTo>
                  <a:cubicBezTo>
                    <a:pt x="68343" y="608"/>
                    <a:pt x="68655" y="1357"/>
                    <a:pt x="68140" y="1481"/>
                  </a:cubicBezTo>
                  <a:cubicBezTo>
                    <a:pt x="67969" y="1201"/>
                    <a:pt x="67610" y="967"/>
                    <a:pt x="67548" y="421"/>
                  </a:cubicBezTo>
                  <a:cubicBezTo>
                    <a:pt x="67720" y="421"/>
                    <a:pt x="67891" y="406"/>
                    <a:pt x="68047" y="406"/>
                  </a:cubicBezTo>
                  <a:cubicBezTo>
                    <a:pt x="67968" y="168"/>
                    <a:pt x="67869" y="93"/>
                    <a:pt x="67762" y="93"/>
                  </a:cubicBezTo>
                  <a:cubicBezTo>
                    <a:pt x="67581" y="93"/>
                    <a:pt x="67377" y="312"/>
                    <a:pt x="67212" y="312"/>
                  </a:cubicBezTo>
                  <a:cubicBezTo>
                    <a:pt x="67188" y="312"/>
                    <a:pt x="67165" y="307"/>
                    <a:pt x="67143" y="297"/>
                  </a:cubicBezTo>
                  <a:lnTo>
                    <a:pt x="67174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40"/>
          <p:cNvSpPr/>
          <p:nvPr/>
        </p:nvSpPr>
        <p:spPr>
          <a:xfrm>
            <a:off x="6079577" y="4609018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40"/>
          <p:cNvPicPr preferRelativeResize="0"/>
          <p:nvPr/>
        </p:nvPicPr>
        <p:blipFill rotWithShape="1">
          <a:blip r:embed="rId3">
            <a:alphaModFix/>
          </a:blip>
          <a:srcRect t="11294" b="11294"/>
          <a:stretch/>
        </p:blipFill>
        <p:spPr>
          <a:xfrm rot="-714489" flipH="1">
            <a:off x="7115665" y="3721566"/>
            <a:ext cx="1657551" cy="85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0"/>
          <p:cNvCxnSpPr>
            <a:stCxn id="485" idx="3"/>
            <a:endCxn id="497" idx="4"/>
          </p:cNvCxnSpPr>
          <p:nvPr/>
        </p:nvCxnSpPr>
        <p:spPr>
          <a:xfrm flipV="1">
            <a:off x="3314988" y="1912997"/>
            <a:ext cx="1320847" cy="1263209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Google Shape;482;p40"/>
              <p:cNvSpPr txBox="1"/>
              <p:nvPr/>
            </p:nvSpPr>
            <p:spPr>
              <a:xfrm>
                <a:off x="2726633" y="3443745"/>
                <a:ext cx="2271351" cy="1304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200" dirty="0" err="1" smtClean="0"/>
                  <a:t>Normalisasi</a:t>
                </a:r>
                <a:r>
                  <a:rPr lang="en-US" sz="1200" dirty="0" smtClean="0"/>
                  <a:t> </a:t>
                </a:r>
                <a:r>
                  <a:rPr lang="en-US" sz="1200" i="1" dirty="0" smtClean="0"/>
                  <a:t>min-max</a:t>
                </a:r>
              </a:p>
              <a:p>
                <a:r>
                  <a:rPr lang="en-US" sz="1200" dirty="0" smtClean="0"/>
                  <a:t>Age = 40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40−37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54−37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0,176470588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Google Shape;482;p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633" y="3443745"/>
                <a:ext cx="2271351" cy="1304838"/>
              </a:xfrm>
              <a:prstGeom prst="rect">
                <a:avLst/>
              </a:prstGeom>
              <a:blipFill rotWithShape="0">
                <a:blip r:embed="rId4"/>
                <a:stretch>
                  <a:fillRect t="-2336" b="-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 idx="2"/>
          </p:nvPr>
        </p:nvSpPr>
        <p:spPr>
          <a:xfrm>
            <a:off x="3774643" y="251184"/>
            <a:ext cx="5193792" cy="548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DATA HASIL TRANSFORMASI</a:t>
            </a:r>
            <a:endParaRPr sz="3000" dirty="0"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l="5563" t="5563" r="5555" b="5555"/>
          <a:stretch/>
        </p:blipFill>
        <p:spPr>
          <a:xfrm rot="-4075452">
            <a:off x="-393861" y="1854040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50450">
            <a:off x="7889614" y="1769575"/>
            <a:ext cx="1785982" cy="172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085"/>
            <a:ext cx="1532167" cy="15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6">
            <a:alphaModFix/>
          </a:blip>
          <a:srcRect l="9743" t="6101" r="9735" b="6101"/>
          <a:stretch/>
        </p:blipFill>
        <p:spPr>
          <a:xfrm rot="15854733">
            <a:off x="3938667" y="3871790"/>
            <a:ext cx="1317153" cy="15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 rot="21172194">
            <a:off x="7841745" y="4741144"/>
            <a:ext cx="1292272" cy="241351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97493"/>
              </p:ext>
            </p:extLst>
          </p:nvPr>
        </p:nvGraphicFramePr>
        <p:xfrm>
          <a:off x="530743" y="688095"/>
          <a:ext cx="8091822" cy="4173724"/>
        </p:xfrm>
        <a:graphic>
          <a:graphicData uri="http://schemas.openxmlformats.org/drawingml/2006/table">
            <a:tbl>
              <a:tblPr firstRow="1" firstCol="1" bandRow="1">
                <a:tableStyleId>{C85C3DC0-4412-4039-9AC4-D9EE0E8A9DB0}</a:tableStyleId>
              </a:tblPr>
              <a:tblGrid>
                <a:gridCol w="301167"/>
                <a:gridCol w="657911"/>
                <a:gridCol w="598100"/>
                <a:gridCol w="661616"/>
                <a:gridCol w="988717"/>
                <a:gridCol w="772238"/>
                <a:gridCol w="671142"/>
                <a:gridCol w="657911"/>
                <a:gridCol w="973897"/>
                <a:gridCol w="657911"/>
                <a:gridCol w="642561"/>
                <a:gridCol w="508651"/>
              </a:tblGrid>
              <a:tr h="898076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Sex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ChestPainType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RestingBP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Cholesterol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FastingBS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MaxHR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ExerciseAngina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Oldpeak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ST_Slope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HeartDisease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 vert="vert270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0,176471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0,685535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0,666667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0,705882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0,783784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2301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0,647799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0,647059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0,56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0,213836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0,135135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0,8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0,09434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0,324324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6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0,117647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0,972973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0,470588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0,4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0,358491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0,972973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8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0,176101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0,594595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0,169811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0,432432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  <a:tr h="338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0,647059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0,6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0,654088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0,297297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8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73" marR="52973" marT="0" marB="0">
                    <a:solidFill>
                      <a:schemeClr val="accent3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 idx="15"/>
          </p:nvPr>
        </p:nvSpPr>
        <p:spPr>
          <a:xfrm>
            <a:off x="705300" y="551895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CORRELATED NA</a:t>
            </a:r>
            <a:r>
              <a:rPr lang="en-US" dirty="0" smtClean="0"/>
              <a:t>Ï</a:t>
            </a:r>
            <a:r>
              <a:rPr lang="en" dirty="0" smtClean="0"/>
              <a:t>VE BAYES</a:t>
            </a:r>
            <a:endParaRPr dirty="0"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l="5500" t="5500" r="5491" b="5491"/>
          <a:stretch/>
        </p:blipFill>
        <p:spPr>
          <a:xfrm>
            <a:off x="-599166" y="4010903"/>
            <a:ext cx="1549462" cy="155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l="5149" t="8485" r="5140" b="8485"/>
          <a:stretch/>
        </p:blipFill>
        <p:spPr>
          <a:xfrm flipH="1">
            <a:off x="7471975" y="3608129"/>
            <a:ext cx="1894450" cy="13961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14643"/>
                  </p:ext>
                </p:extLst>
              </p:nvPr>
            </p:nvGraphicFramePr>
            <p:xfrm>
              <a:off x="791265" y="1517295"/>
              <a:ext cx="4806086" cy="3086100"/>
            </p:xfrm>
            <a:graphic>
              <a:graphicData uri="http://schemas.openxmlformats.org/drawingml/2006/table">
                <a:tbl>
                  <a:tblPr firstRow="1" firstCol="1" bandRow="1">
                    <a:tableStyleId>{C85C3DC0-4412-4039-9AC4-D9EE0E8A9DB0}</a:tableStyleId>
                  </a:tblPr>
                  <a:tblGrid>
                    <a:gridCol w="984931"/>
                    <a:gridCol w="998165"/>
                    <a:gridCol w="924269"/>
                    <a:gridCol w="629230"/>
                    <a:gridCol w="1269491"/>
                  </a:tblGrid>
                  <a:tr h="513560"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 err="1">
                              <a:effectLst/>
                            </a:rPr>
                            <a:t>MaxHR</a:t>
                          </a:r>
                          <a:endParaRPr lang="en-US" sz="900" dirty="0">
                            <a:effectLst/>
                          </a:endParaRPr>
                        </a:p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(X)</a:t>
                          </a:r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 err="1" smtClean="0">
                              <a:effectLst/>
                            </a:rPr>
                            <a:t>HeartDisease</a:t>
                          </a:r>
                          <a:endParaRPr lang="en-US" sz="900" dirty="0">
                            <a:effectLst/>
                          </a:endParaRPr>
                        </a:p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(Y)</a:t>
                          </a:r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𝑋𝑌</m:t>
                                </m:r>
                              </m:oMath>
                            </m:oMathPara>
                          </a14:m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0,783783784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0,61431702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0,783783784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1985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0,135135135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0,018261505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0,135135135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0,324324324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0,105186267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0,648648648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0,946676406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1,945945946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0,946676406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0,594594595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0,353542732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1,18918919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0,432432432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0,186997808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0,432432432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457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0,297297297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0,088385683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0,594594594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3713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) 5,513513513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)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) 4,260043828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ΣX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900" dirty="0">
                              <a:effectLst/>
                            </a:rPr>
                            <a:t>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8,702702702</a:t>
                          </a:r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314643"/>
                  </p:ext>
                </p:extLst>
              </p:nvPr>
            </p:nvGraphicFramePr>
            <p:xfrm>
              <a:off x="791265" y="1517295"/>
              <a:ext cx="4806086" cy="3103817"/>
            </p:xfrm>
            <a:graphic>
              <a:graphicData uri="http://schemas.openxmlformats.org/drawingml/2006/table">
                <a:tbl>
                  <a:tblPr firstRow="1" firstCol="1" bandRow="1">
                    <a:tableStyleId>{C85C3DC0-4412-4039-9AC4-D9EE0E8A9DB0}</a:tableStyleId>
                  </a:tblPr>
                  <a:tblGrid>
                    <a:gridCol w="984931"/>
                    <a:gridCol w="998165"/>
                    <a:gridCol w="924269"/>
                    <a:gridCol w="629230"/>
                    <a:gridCol w="1269491"/>
                  </a:tblGrid>
                  <a:tr h="617220"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 err="1">
                              <a:effectLst/>
                            </a:rPr>
                            <a:t>MaxHR</a:t>
                          </a:r>
                          <a:endParaRPr lang="en-US" sz="900" dirty="0">
                            <a:effectLst/>
                          </a:endParaRPr>
                        </a:p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(X)</a:t>
                          </a:r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 err="1" smtClean="0">
                              <a:effectLst/>
                            </a:rPr>
                            <a:t>HeartDisease</a:t>
                          </a:r>
                          <a:endParaRPr lang="en-US" sz="900" dirty="0">
                            <a:effectLst/>
                          </a:endParaRPr>
                        </a:p>
                        <a:p>
                          <a:pPr marL="45720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(Y)</a:t>
                          </a:r>
                          <a:endParaRPr lang="en-US" sz="9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214474" r="-205921" b="-4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464078" r="-203883" b="-407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277990" r="-478" b="-407843"/>
                          </a:stretch>
                        </a:blipFill>
                      </a:tcPr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0,783783784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0,61431702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0,783783784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0,135135135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0,018261505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0,135135135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0,324324324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0,105186267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0,648648648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0,946676406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1,945945946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0,946676406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0,972972973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0,594594595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0,353542732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1,18918919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0,432432432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0,186997808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0,432432432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2057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0,297297297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0,088385683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0,594594594</a:t>
                          </a:r>
                          <a:endParaRPr lang="en-US" sz="9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3426" marR="53426" marT="0" marB="0" anchor="ctr"/>
                    </a:tc>
                  </a:tr>
                  <a:tr h="4291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t="-619718" r="-388272" b="-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98780" t="-619718" r="-283537" b="-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214474" t="-619718" r="-205921" b="-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464078" t="-619718" r="-203883" b="-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3426" marR="53426" marT="0" marB="0" anchor="ctr">
                        <a:blipFill rotWithShape="0">
                          <a:blip r:embed="rId5"/>
                          <a:stretch>
                            <a:fillRect l="-277990" t="-619718" r="-478" b="-985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4" name="Google Shape;246;p32"/>
          <p:cNvSpPr txBox="1"/>
          <p:nvPr/>
        </p:nvSpPr>
        <p:spPr>
          <a:xfrm>
            <a:off x="553576" y="1034595"/>
            <a:ext cx="1648500" cy="43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Data Atribut MaxHR</a:t>
            </a:r>
            <a:endParaRPr sz="1500" dirty="0">
              <a:solidFill>
                <a:schemeClr val="accent3"/>
              </a:solidFill>
              <a:latin typeface="Vibur"/>
              <a:ea typeface="Vibur"/>
              <a:cs typeface="Vibur"/>
              <a:sym typeface="Vibu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24445" y="1034595"/>
                <a:ext cx="3394755" cy="3541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𝑋𝑌</m:t>
                              </m:r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.(</m:t>
                          </m:r>
                          <m:r>
                            <m:rPr>
                              <m:sty m:val="p"/>
                            </m:rP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r>
                                <m:rPr>
                                  <m:sty m:val="p"/>
                                </m:rP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10.</m:t>
                          </m:r>
                          <m:d>
                            <m:d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8,702702702</m:t>
                              </m:r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5,513513513</m:t>
                              </m:r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.(</m:t>
                          </m:r>
                          <m:r>
                            <a:rPr lang="en-US" sz="9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(10.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4,260043828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(10.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28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r>
                                <a:rPr lang="en-US" sz="9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87,02702702−88,21621621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42,6004−30,3988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280−256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−1,189189188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12,2016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24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−1,189189188</m:t>
                          </m:r>
                        </m:num>
                        <m:den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3,49308 . 4,89898</m:t>
                          </m:r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−1,189189188</m:t>
                          </m:r>
                        </m:num>
                        <m:den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17,11252665</m:t>
                          </m:r>
                        </m:den>
                      </m:f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𝑀𝑎𝑥𝐻𝑅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 −0,069492321</m:t>
                      </m:r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8389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−0,069492321</m:t>
                          </m:r>
                        </m:e>
                        <m:sup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𝑀𝑎𝑥𝐻𝑅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)=0,004829183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5" y="1034595"/>
                <a:ext cx="3394755" cy="35411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subTitle" idx="3"/>
          </p:nvPr>
        </p:nvSpPr>
        <p:spPr>
          <a:xfrm>
            <a:off x="3120076" y="176670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PENDAHULUAN</a:t>
            </a:r>
            <a:endParaRPr sz="2400" dirty="0"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1"/>
          </p:nvPr>
        </p:nvSpPr>
        <p:spPr>
          <a:xfrm>
            <a:off x="3120076" y="382800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METODE PENELITIAN</a:t>
            </a:r>
            <a:endParaRPr sz="2400" dirty="0"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2"/>
          </p:nvPr>
        </p:nvSpPr>
        <p:spPr>
          <a:xfrm>
            <a:off x="3120066" y="3457201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BAB III</a:t>
            </a:r>
            <a:endParaRPr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4"/>
          </p:nvPr>
        </p:nvSpPr>
        <p:spPr>
          <a:xfrm flipH="1">
            <a:off x="3119986" y="1395900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BAB I</a:t>
            </a:r>
            <a:endParaRPr dirty="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5"/>
          </p:nvPr>
        </p:nvSpPr>
        <p:spPr>
          <a:xfrm>
            <a:off x="3120076" y="2797350"/>
            <a:ext cx="37842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LANDASAN TEORI </a:t>
            </a:r>
            <a:endParaRPr sz="2400"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6"/>
          </p:nvPr>
        </p:nvSpPr>
        <p:spPr>
          <a:xfrm>
            <a:off x="3120066" y="2426550"/>
            <a:ext cx="3784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BAB II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289" name="Google Shape;289;p35"/>
          <p:cNvSpPr/>
          <p:nvPr/>
        </p:nvSpPr>
        <p:spPr>
          <a:xfrm>
            <a:off x="2287400" y="2092772"/>
            <a:ext cx="574174" cy="10135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2287138" y="3113226"/>
            <a:ext cx="574174" cy="10135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2287186" y="4121942"/>
            <a:ext cx="574174" cy="10135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2318760" y="1456852"/>
            <a:ext cx="511542" cy="510401"/>
            <a:chOff x="5854879" y="2916119"/>
            <a:chExt cx="362564" cy="361730"/>
          </a:xfrm>
        </p:grpSpPr>
        <p:sp>
          <p:nvSpPr>
            <p:cNvPr id="293" name="Google Shape;293;p35"/>
            <p:cNvSpPr/>
            <p:nvPr/>
          </p:nvSpPr>
          <p:spPr>
            <a:xfrm>
              <a:off x="5963314" y="3033660"/>
              <a:ext cx="248324" cy="155633"/>
            </a:xfrm>
            <a:custGeom>
              <a:avLst/>
              <a:gdLst/>
              <a:ahLst/>
              <a:cxnLst/>
              <a:rect l="l" t="t" r="r" b="b"/>
              <a:pathLst>
                <a:path w="7145" h="4478" extrusionOk="0">
                  <a:moveTo>
                    <a:pt x="6954" y="1"/>
                  </a:moveTo>
                  <a:cubicBezTo>
                    <a:pt x="6478" y="477"/>
                    <a:pt x="5906" y="858"/>
                    <a:pt x="5287" y="1168"/>
                  </a:cubicBezTo>
                  <a:cubicBezTo>
                    <a:pt x="4478" y="1549"/>
                    <a:pt x="3596" y="1763"/>
                    <a:pt x="2691" y="1763"/>
                  </a:cubicBezTo>
                  <a:cubicBezTo>
                    <a:pt x="2072" y="1763"/>
                    <a:pt x="1477" y="1668"/>
                    <a:pt x="882" y="1501"/>
                  </a:cubicBezTo>
                  <a:cubicBezTo>
                    <a:pt x="358" y="2311"/>
                    <a:pt x="48" y="3216"/>
                    <a:pt x="0" y="4168"/>
                  </a:cubicBezTo>
                  <a:cubicBezTo>
                    <a:pt x="548" y="4382"/>
                    <a:pt x="1191" y="4478"/>
                    <a:pt x="1787" y="4478"/>
                  </a:cubicBezTo>
                  <a:cubicBezTo>
                    <a:pt x="4287" y="4478"/>
                    <a:pt x="6430" y="2858"/>
                    <a:pt x="7145" y="548"/>
                  </a:cubicBezTo>
                  <a:cubicBezTo>
                    <a:pt x="7073" y="358"/>
                    <a:pt x="7050" y="191"/>
                    <a:pt x="6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5897940" y="3019584"/>
              <a:ext cx="82786" cy="240887"/>
            </a:xfrm>
            <a:custGeom>
              <a:avLst/>
              <a:gdLst/>
              <a:ahLst/>
              <a:cxnLst/>
              <a:rect l="l" t="t" r="r" b="b"/>
              <a:pathLst>
                <a:path w="2382" h="6931" extrusionOk="0">
                  <a:moveTo>
                    <a:pt x="1167" y="1"/>
                  </a:moveTo>
                  <a:cubicBezTo>
                    <a:pt x="429" y="953"/>
                    <a:pt x="0" y="2120"/>
                    <a:pt x="0" y="3335"/>
                  </a:cubicBezTo>
                  <a:cubicBezTo>
                    <a:pt x="0" y="4525"/>
                    <a:pt x="381" y="5645"/>
                    <a:pt x="1096" y="6597"/>
                  </a:cubicBezTo>
                  <a:cubicBezTo>
                    <a:pt x="1286" y="6716"/>
                    <a:pt x="1453" y="6835"/>
                    <a:pt x="1667" y="6931"/>
                  </a:cubicBezTo>
                  <a:cubicBezTo>
                    <a:pt x="1429" y="6288"/>
                    <a:pt x="1310" y="5597"/>
                    <a:pt x="1310" y="4907"/>
                  </a:cubicBezTo>
                  <a:cubicBezTo>
                    <a:pt x="1310" y="3621"/>
                    <a:pt x="1667" y="2454"/>
                    <a:pt x="2382" y="1453"/>
                  </a:cubicBezTo>
                  <a:cubicBezTo>
                    <a:pt x="2048" y="882"/>
                    <a:pt x="1643" y="406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985662" y="2916119"/>
              <a:ext cx="211102" cy="144059"/>
            </a:xfrm>
            <a:custGeom>
              <a:avLst/>
              <a:gdLst/>
              <a:ahLst/>
              <a:cxnLst/>
              <a:rect l="l" t="t" r="r" b="b"/>
              <a:pathLst>
                <a:path w="6074" h="4145" extrusionOk="0">
                  <a:moveTo>
                    <a:pt x="1477" y="1"/>
                  </a:moveTo>
                  <a:cubicBezTo>
                    <a:pt x="953" y="1"/>
                    <a:pt x="453" y="49"/>
                    <a:pt x="0" y="215"/>
                  </a:cubicBezTo>
                  <a:cubicBezTo>
                    <a:pt x="763" y="406"/>
                    <a:pt x="1429" y="739"/>
                    <a:pt x="2025" y="1192"/>
                  </a:cubicBezTo>
                  <a:cubicBezTo>
                    <a:pt x="3025" y="1954"/>
                    <a:pt x="3763" y="2978"/>
                    <a:pt x="4144" y="4145"/>
                  </a:cubicBezTo>
                  <a:cubicBezTo>
                    <a:pt x="4859" y="3835"/>
                    <a:pt x="5549" y="3383"/>
                    <a:pt x="6073" y="2787"/>
                  </a:cubicBezTo>
                  <a:cubicBezTo>
                    <a:pt x="5216" y="1120"/>
                    <a:pt x="3454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964983" y="3094899"/>
              <a:ext cx="252460" cy="182950"/>
            </a:xfrm>
            <a:custGeom>
              <a:avLst/>
              <a:gdLst/>
              <a:ahLst/>
              <a:cxnLst/>
              <a:rect l="l" t="t" r="r" b="b"/>
              <a:pathLst>
                <a:path w="7264" h="5264" extrusionOk="0">
                  <a:moveTo>
                    <a:pt x="7263" y="1"/>
                  </a:moveTo>
                  <a:cubicBezTo>
                    <a:pt x="7144" y="215"/>
                    <a:pt x="7025" y="406"/>
                    <a:pt x="6882" y="620"/>
                  </a:cubicBezTo>
                  <a:cubicBezTo>
                    <a:pt x="6501" y="1168"/>
                    <a:pt x="6049" y="1668"/>
                    <a:pt x="5525" y="2049"/>
                  </a:cubicBezTo>
                  <a:cubicBezTo>
                    <a:pt x="4977" y="2454"/>
                    <a:pt x="4406" y="2763"/>
                    <a:pt x="3787" y="2978"/>
                  </a:cubicBezTo>
                  <a:cubicBezTo>
                    <a:pt x="3144" y="3192"/>
                    <a:pt x="2477" y="3311"/>
                    <a:pt x="1786" y="3311"/>
                  </a:cubicBezTo>
                  <a:cubicBezTo>
                    <a:pt x="1167" y="3311"/>
                    <a:pt x="572" y="3216"/>
                    <a:pt x="0" y="3049"/>
                  </a:cubicBezTo>
                  <a:lnTo>
                    <a:pt x="0" y="3049"/>
                  </a:lnTo>
                  <a:cubicBezTo>
                    <a:pt x="72" y="3716"/>
                    <a:pt x="238" y="4407"/>
                    <a:pt x="548" y="5026"/>
                  </a:cubicBezTo>
                  <a:cubicBezTo>
                    <a:pt x="1024" y="5192"/>
                    <a:pt x="1524" y="5264"/>
                    <a:pt x="2072" y="5264"/>
                  </a:cubicBezTo>
                  <a:cubicBezTo>
                    <a:pt x="4953" y="5264"/>
                    <a:pt x="7263" y="2930"/>
                    <a:pt x="7263" y="72"/>
                  </a:cubicBezTo>
                  <a:lnTo>
                    <a:pt x="7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5854879" y="2990633"/>
              <a:ext cx="65444" cy="211067"/>
            </a:xfrm>
            <a:custGeom>
              <a:avLst/>
              <a:gdLst/>
              <a:ahLst/>
              <a:cxnLst/>
              <a:rect l="l" t="t" r="r" b="b"/>
              <a:pathLst>
                <a:path w="1883" h="6073" extrusionOk="0">
                  <a:moveTo>
                    <a:pt x="1001" y="0"/>
                  </a:moveTo>
                  <a:cubicBezTo>
                    <a:pt x="382" y="858"/>
                    <a:pt x="1" y="1929"/>
                    <a:pt x="1" y="3096"/>
                  </a:cubicBezTo>
                  <a:cubicBezTo>
                    <a:pt x="1" y="4192"/>
                    <a:pt x="358" y="5192"/>
                    <a:pt x="906" y="6073"/>
                  </a:cubicBezTo>
                  <a:cubicBezTo>
                    <a:pt x="691" y="5478"/>
                    <a:pt x="620" y="4835"/>
                    <a:pt x="620" y="4192"/>
                  </a:cubicBezTo>
                  <a:cubicBezTo>
                    <a:pt x="644" y="2834"/>
                    <a:pt x="1096" y="1501"/>
                    <a:pt x="1882" y="477"/>
                  </a:cubicBezTo>
                  <a:cubicBezTo>
                    <a:pt x="1620" y="286"/>
                    <a:pt x="1334" y="143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5902875" y="2938466"/>
              <a:ext cx="206132" cy="135788"/>
            </a:xfrm>
            <a:custGeom>
              <a:avLst/>
              <a:gdLst/>
              <a:ahLst/>
              <a:cxnLst/>
              <a:rect l="l" t="t" r="r" b="b"/>
              <a:pathLst>
                <a:path w="5931" h="3907" extrusionOk="0">
                  <a:moveTo>
                    <a:pt x="1311" y="1"/>
                  </a:moveTo>
                  <a:cubicBezTo>
                    <a:pt x="834" y="287"/>
                    <a:pt x="406" y="596"/>
                    <a:pt x="1" y="1025"/>
                  </a:cubicBezTo>
                  <a:cubicBezTo>
                    <a:pt x="525" y="1263"/>
                    <a:pt x="1001" y="1549"/>
                    <a:pt x="1430" y="1954"/>
                  </a:cubicBezTo>
                  <a:cubicBezTo>
                    <a:pt x="2025" y="2406"/>
                    <a:pt x="2502" y="2978"/>
                    <a:pt x="2835" y="3645"/>
                  </a:cubicBezTo>
                  <a:cubicBezTo>
                    <a:pt x="3383" y="3811"/>
                    <a:pt x="3907" y="3907"/>
                    <a:pt x="4478" y="3907"/>
                  </a:cubicBezTo>
                  <a:cubicBezTo>
                    <a:pt x="4978" y="3907"/>
                    <a:pt x="5455" y="3859"/>
                    <a:pt x="5931" y="3692"/>
                  </a:cubicBezTo>
                  <a:cubicBezTo>
                    <a:pt x="5240" y="1644"/>
                    <a:pt x="3454" y="215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35"/>
          <p:cNvGrpSpPr/>
          <p:nvPr/>
        </p:nvGrpSpPr>
        <p:grpSpPr>
          <a:xfrm>
            <a:off x="2328574" y="3495483"/>
            <a:ext cx="492757" cy="491558"/>
            <a:chOff x="7073282" y="1781086"/>
            <a:chExt cx="365032" cy="364198"/>
          </a:xfrm>
        </p:grpSpPr>
        <p:sp>
          <p:nvSpPr>
            <p:cNvPr id="300" name="Google Shape;300;p35"/>
            <p:cNvSpPr/>
            <p:nvPr/>
          </p:nvSpPr>
          <p:spPr>
            <a:xfrm>
              <a:off x="7152808" y="1781086"/>
              <a:ext cx="192890" cy="86123"/>
            </a:xfrm>
            <a:custGeom>
              <a:avLst/>
              <a:gdLst/>
              <a:ahLst/>
              <a:cxnLst/>
              <a:rect l="l" t="t" r="r" b="b"/>
              <a:pathLst>
                <a:path w="5550" h="2478" extrusionOk="0">
                  <a:moveTo>
                    <a:pt x="358" y="0"/>
                  </a:moveTo>
                  <a:cubicBezTo>
                    <a:pt x="215" y="0"/>
                    <a:pt x="72" y="143"/>
                    <a:pt x="72" y="286"/>
                  </a:cubicBezTo>
                  <a:lnTo>
                    <a:pt x="72" y="882"/>
                  </a:lnTo>
                  <a:cubicBezTo>
                    <a:pt x="0" y="1048"/>
                    <a:pt x="119" y="1191"/>
                    <a:pt x="310" y="1191"/>
                  </a:cubicBezTo>
                  <a:lnTo>
                    <a:pt x="596" y="1191"/>
                  </a:lnTo>
                  <a:lnTo>
                    <a:pt x="596" y="2287"/>
                  </a:lnTo>
                  <a:cubicBezTo>
                    <a:pt x="691" y="2263"/>
                    <a:pt x="810" y="2239"/>
                    <a:pt x="905" y="2239"/>
                  </a:cubicBezTo>
                  <a:cubicBezTo>
                    <a:pt x="1143" y="2239"/>
                    <a:pt x="1334" y="2310"/>
                    <a:pt x="1524" y="2477"/>
                  </a:cubicBezTo>
                  <a:cubicBezTo>
                    <a:pt x="1691" y="2310"/>
                    <a:pt x="1906" y="2239"/>
                    <a:pt x="2144" y="2239"/>
                  </a:cubicBezTo>
                  <a:cubicBezTo>
                    <a:pt x="2382" y="2239"/>
                    <a:pt x="2596" y="2310"/>
                    <a:pt x="2763" y="2477"/>
                  </a:cubicBezTo>
                  <a:cubicBezTo>
                    <a:pt x="2953" y="2310"/>
                    <a:pt x="3168" y="2239"/>
                    <a:pt x="3406" y="2239"/>
                  </a:cubicBezTo>
                  <a:cubicBezTo>
                    <a:pt x="3644" y="2239"/>
                    <a:pt x="3834" y="2310"/>
                    <a:pt x="4025" y="2477"/>
                  </a:cubicBezTo>
                  <a:cubicBezTo>
                    <a:pt x="4192" y="2310"/>
                    <a:pt x="4406" y="2239"/>
                    <a:pt x="4644" y="2239"/>
                  </a:cubicBezTo>
                  <a:cubicBezTo>
                    <a:pt x="4763" y="2239"/>
                    <a:pt x="4859" y="2263"/>
                    <a:pt x="4954" y="2287"/>
                  </a:cubicBezTo>
                  <a:lnTo>
                    <a:pt x="4954" y="1191"/>
                  </a:lnTo>
                  <a:lnTo>
                    <a:pt x="5240" y="1191"/>
                  </a:lnTo>
                  <a:cubicBezTo>
                    <a:pt x="5430" y="1191"/>
                    <a:pt x="5549" y="1048"/>
                    <a:pt x="5549" y="882"/>
                  </a:cubicBezTo>
                  <a:lnTo>
                    <a:pt x="5549" y="286"/>
                  </a:lnTo>
                  <a:cubicBezTo>
                    <a:pt x="5549" y="120"/>
                    <a:pt x="5382" y="0"/>
                    <a:pt x="5240" y="0"/>
                  </a:cubicBezTo>
                  <a:cubicBezTo>
                    <a:pt x="5097" y="0"/>
                    <a:pt x="4954" y="143"/>
                    <a:pt x="4954" y="286"/>
                  </a:cubicBezTo>
                  <a:lnTo>
                    <a:pt x="4954" y="596"/>
                  </a:lnTo>
                  <a:lnTo>
                    <a:pt x="4311" y="596"/>
                  </a:lnTo>
                  <a:lnTo>
                    <a:pt x="4311" y="286"/>
                  </a:lnTo>
                  <a:cubicBezTo>
                    <a:pt x="4311" y="120"/>
                    <a:pt x="4168" y="0"/>
                    <a:pt x="4025" y="0"/>
                  </a:cubicBezTo>
                  <a:cubicBezTo>
                    <a:pt x="3834" y="0"/>
                    <a:pt x="3715" y="143"/>
                    <a:pt x="3715" y="286"/>
                  </a:cubicBezTo>
                  <a:lnTo>
                    <a:pt x="3715" y="596"/>
                  </a:lnTo>
                  <a:lnTo>
                    <a:pt x="3096" y="596"/>
                  </a:lnTo>
                  <a:lnTo>
                    <a:pt x="3096" y="286"/>
                  </a:lnTo>
                  <a:cubicBezTo>
                    <a:pt x="3096" y="120"/>
                    <a:pt x="2953" y="0"/>
                    <a:pt x="2810" y="0"/>
                  </a:cubicBezTo>
                  <a:cubicBezTo>
                    <a:pt x="2644" y="0"/>
                    <a:pt x="2501" y="143"/>
                    <a:pt x="2501" y="286"/>
                  </a:cubicBezTo>
                  <a:lnTo>
                    <a:pt x="2501" y="596"/>
                  </a:lnTo>
                  <a:lnTo>
                    <a:pt x="1882" y="596"/>
                  </a:lnTo>
                  <a:lnTo>
                    <a:pt x="1882" y="286"/>
                  </a:lnTo>
                  <a:cubicBezTo>
                    <a:pt x="1882" y="120"/>
                    <a:pt x="1739" y="0"/>
                    <a:pt x="1572" y="0"/>
                  </a:cubicBezTo>
                  <a:cubicBezTo>
                    <a:pt x="1405" y="0"/>
                    <a:pt x="1286" y="143"/>
                    <a:pt x="1286" y="286"/>
                  </a:cubicBezTo>
                  <a:lnTo>
                    <a:pt x="1286" y="596"/>
                  </a:lnTo>
                  <a:lnTo>
                    <a:pt x="667" y="596"/>
                  </a:lnTo>
                  <a:lnTo>
                    <a:pt x="667" y="286"/>
                  </a:lnTo>
                  <a:cubicBezTo>
                    <a:pt x="667" y="120"/>
                    <a:pt x="500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7073282" y="1959032"/>
              <a:ext cx="105134" cy="186252"/>
            </a:xfrm>
            <a:custGeom>
              <a:avLst/>
              <a:gdLst/>
              <a:ahLst/>
              <a:cxnLst/>
              <a:rect l="l" t="t" r="r" b="b"/>
              <a:pathLst>
                <a:path w="3025" h="5359" extrusionOk="0">
                  <a:moveTo>
                    <a:pt x="286" y="1"/>
                  </a:moveTo>
                  <a:cubicBezTo>
                    <a:pt x="143" y="1"/>
                    <a:pt x="0" y="143"/>
                    <a:pt x="0" y="286"/>
                  </a:cubicBezTo>
                  <a:lnTo>
                    <a:pt x="0" y="882"/>
                  </a:lnTo>
                  <a:cubicBezTo>
                    <a:pt x="0" y="1072"/>
                    <a:pt x="143" y="1191"/>
                    <a:pt x="286" y="1191"/>
                  </a:cubicBezTo>
                  <a:lnTo>
                    <a:pt x="286" y="5049"/>
                  </a:lnTo>
                  <a:cubicBezTo>
                    <a:pt x="286" y="5240"/>
                    <a:pt x="429" y="5359"/>
                    <a:pt x="596" y="5359"/>
                  </a:cubicBezTo>
                  <a:lnTo>
                    <a:pt x="2429" y="5359"/>
                  </a:lnTo>
                  <a:cubicBezTo>
                    <a:pt x="2620" y="5359"/>
                    <a:pt x="2739" y="5216"/>
                    <a:pt x="2739" y="5049"/>
                  </a:cubicBezTo>
                  <a:lnTo>
                    <a:pt x="2739" y="1191"/>
                  </a:lnTo>
                  <a:cubicBezTo>
                    <a:pt x="2906" y="1191"/>
                    <a:pt x="3025" y="1048"/>
                    <a:pt x="3025" y="882"/>
                  </a:cubicBezTo>
                  <a:lnTo>
                    <a:pt x="3025" y="286"/>
                  </a:lnTo>
                  <a:cubicBezTo>
                    <a:pt x="3025" y="143"/>
                    <a:pt x="2906" y="1"/>
                    <a:pt x="2739" y="1"/>
                  </a:cubicBezTo>
                  <a:cubicBezTo>
                    <a:pt x="2548" y="1"/>
                    <a:pt x="2429" y="143"/>
                    <a:pt x="2429" y="286"/>
                  </a:cubicBezTo>
                  <a:lnTo>
                    <a:pt x="2429" y="596"/>
                  </a:lnTo>
                  <a:lnTo>
                    <a:pt x="1810" y="596"/>
                  </a:lnTo>
                  <a:lnTo>
                    <a:pt x="1810" y="286"/>
                  </a:lnTo>
                  <a:cubicBezTo>
                    <a:pt x="1810" y="120"/>
                    <a:pt x="1667" y="1"/>
                    <a:pt x="1501" y="1"/>
                  </a:cubicBezTo>
                  <a:cubicBezTo>
                    <a:pt x="1334" y="1"/>
                    <a:pt x="1215" y="143"/>
                    <a:pt x="1215" y="286"/>
                  </a:cubicBezTo>
                  <a:lnTo>
                    <a:pt x="1215" y="596"/>
                  </a:lnTo>
                  <a:lnTo>
                    <a:pt x="596" y="596"/>
                  </a:lnTo>
                  <a:lnTo>
                    <a:pt x="596" y="286"/>
                  </a:lnTo>
                  <a:cubicBezTo>
                    <a:pt x="596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331512" y="1959032"/>
              <a:ext cx="106802" cy="186252"/>
            </a:xfrm>
            <a:custGeom>
              <a:avLst/>
              <a:gdLst/>
              <a:ahLst/>
              <a:cxnLst/>
              <a:rect l="l" t="t" r="r" b="b"/>
              <a:pathLst>
                <a:path w="3073" h="5359" extrusionOk="0">
                  <a:moveTo>
                    <a:pt x="310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882"/>
                  </a:lnTo>
                  <a:cubicBezTo>
                    <a:pt x="0" y="1072"/>
                    <a:pt x="143" y="1191"/>
                    <a:pt x="310" y="1191"/>
                  </a:cubicBezTo>
                  <a:lnTo>
                    <a:pt x="310" y="5049"/>
                  </a:lnTo>
                  <a:cubicBezTo>
                    <a:pt x="310" y="5240"/>
                    <a:pt x="453" y="5359"/>
                    <a:pt x="596" y="5359"/>
                  </a:cubicBezTo>
                  <a:lnTo>
                    <a:pt x="2453" y="5359"/>
                  </a:lnTo>
                  <a:cubicBezTo>
                    <a:pt x="2620" y="5359"/>
                    <a:pt x="2739" y="5216"/>
                    <a:pt x="2739" y="5049"/>
                  </a:cubicBezTo>
                  <a:lnTo>
                    <a:pt x="2739" y="1191"/>
                  </a:lnTo>
                  <a:cubicBezTo>
                    <a:pt x="2930" y="1191"/>
                    <a:pt x="3049" y="1048"/>
                    <a:pt x="3049" y="882"/>
                  </a:cubicBezTo>
                  <a:lnTo>
                    <a:pt x="3049" y="286"/>
                  </a:lnTo>
                  <a:cubicBezTo>
                    <a:pt x="3072" y="143"/>
                    <a:pt x="2930" y="1"/>
                    <a:pt x="2739" y="1"/>
                  </a:cubicBezTo>
                  <a:cubicBezTo>
                    <a:pt x="2572" y="1"/>
                    <a:pt x="2453" y="143"/>
                    <a:pt x="2453" y="286"/>
                  </a:cubicBezTo>
                  <a:lnTo>
                    <a:pt x="2453" y="596"/>
                  </a:lnTo>
                  <a:lnTo>
                    <a:pt x="1810" y="596"/>
                  </a:lnTo>
                  <a:lnTo>
                    <a:pt x="1810" y="286"/>
                  </a:lnTo>
                  <a:cubicBezTo>
                    <a:pt x="1810" y="120"/>
                    <a:pt x="1667" y="1"/>
                    <a:pt x="1525" y="1"/>
                  </a:cubicBezTo>
                  <a:cubicBezTo>
                    <a:pt x="1382" y="1"/>
                    <a:pt x="1215" y="143"/>
                    <a:pt x="1215" y="286"/>
                  </a:cubicBezTo>
                  <a:lnTo>
                    <a:pt x="1215" y="596"/>
                  </a:lnTo>
                  <a:lnTo>
                    <a:pt x="596" y="596"/>
                  </a:lnTo>
                  <a:lnTo>
                    <a:pt x="596" y="286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7233016" y="2058361"/>
              <a:ext cx="43896" cy="57971"/>
            </a:xfrm>
            <a:custGeom>
              <a:avLst/>
              <a:gdLst/>
              <a:ahLst/>
              <a:cxnLst/>
              <a:rect l="l" t="t" r="r" b="b"/>
              <a:pathLst>
                <a:path w="1263" h="1668" extrusionOk="0">
                  <a:moveTo>
                    <a:pt x="643" y="0"/>
                  </a:moveTo>
                  <a:cubicBezTo>
                    <a:pt x="310" y="0"/>
                    <a:pt x="0" y="262"/>
                    <a:pt x="0" y="619"/>
                  </a:cubicBezTo>
                  <a:lnTo>
                    <a:pt x="0" y="1667"/>
                  </a:lnTo>
                  <a:lnTo>
                    <a:pt x="1263" y="1667"/>
                  </a:lnTo>
                  <a:lnTo>
                    <a:pt x="1263" y="619"/>
                  </a:lnTo>
                  <a:cubicBezTo>
                    <a:pt x="1239" y="262"/>
                    <a:pt x="953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7096463" y="1881250"/>
              <a:ext cx="318669" cy="235083"/>
            </a:xfrm>
            <a:custGeom>
              <a:avLst/>
              <a:gdLst/>
              <a:ahLst/>
              <a:cxnLst/>
              <a:rect l="l" t="t" r="r" b="b"/>
              <a:pathLst>
                <a:path w="9169" h="6764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905"/>
                  </a:lnTo>
                  <a:cubicBezTo>
                    <a:pt x="0" y="1072"/>
                    <a:pt x="143" y="1191"/>
                    <a:pt x="310" y="1191"/>
                  </a:cubicBezTo>
                  <a:lnTo>
                    <a:pt x="595" y="1191"/>
                  </a:lnTo>
                  <a:lnTo>
                    <a:pt x="595" y="1667"/>
                  </a:lnTo>
                  <a:cubicBezTo>
                    <a:pt x="691" y="1643"/>
                    <a:pt x="810" y="1619"/>
                    <a:pt x="905" y="1619"/>
                  </a:cubicBezTo>
                  <a:cubicBezTo>
                    <a:pt x="1143" y="1619"/>
                    <a:pt x="1334" y="1691"/>
                    <a:pt x="1524" y="1858"/>
                  </a:cubicBezTo>
                  <a:cubicBezTo>
                    <a:pt x="1715" y="1691"/>
                    <a:pt x="1905" y="1619"/>
                    <a:pt x="2143" y="1619"/>
                  </a:cubicBezTo>
                  <a:cubicBezTo>
                    <a:pt x="2667" y="1619"/>
                    <a:pt x="3072" y="2024"/>
                    <a:pt x="3072" y="2524"/>
                  </a:cubicBezTo>
                  <a:lnTo>
                    <a:pt x="3072" y="3120"/>
                  </a:lnTo>
                  <a:cubicBezTo>
                    <a:pt x="3072" y="3405"/>
                    <a:pt x="2953" y="3644"/>
                    <a:pt x="2786" y="3810"/>
                  </a:cubicBezTo>
                  <a:lnTo>
                    <a:pt x="2786" y="6739"/>
                  </a:lnTo>
                  <a:lnTo>
                    <a:pt x="3406" y="6739"/>
                  </a:lnTo>
                  <a:lnTo>
                    <a:pt x="3406" y="5715"/>
                  </a:lnTo>
                  <a:cubicBezTo>
                    <a:pt x="3406" y="5025"/>
                    <a:pt x="3977" y="4477"/>
                    <a:pt x="4644" y="4477"/>
                  </a:cubicBezTo>
                  <a:cubicBezTo>
                    <a:pt x="5335" y="4477"/>
                    <a:pt x="5906" y="5025"/>
                    <a:pt x="5906" y="5715"/>
                  </a:cubicBezTo>
                  <a:lnTo>
                    <a:pt x="5906" y="6763"/>
                  </a:lnTo>
                  <a:lnTo>
                    <a:pt x="6525" y="6763"/>
                  </a:lnTo>
                  <a:lnTo>
                    <a:pt x="6525" y="3834"/>
                  </a:lnTo>
                  <a:cubicBezTo>
                    <a:pt x="6239" y="3667"/>
                    <a:pt x="6120" y="3429"/>
                    <a:pt x="6120" y="3120"/>
                  </a:cubicBezTo>
                  <a:lnTo>
                    <a:pt x="6120" y="2524"/>
                  </a:lnTo>
                  <a:cubicBezTo>
                    <a:pt x="6120" y="2024"/>
                    <a:pt x="6525" y="1619"/>
                    <a:pt x="7025" y="1619"/>
                  </a:cubicBezTo>
                  <a:cubicBezTo>
                    <a:pt x="7264" y="1619"/>
                    <a:pt x="7478" y="1691"/>
                    <a:pt x="7668" y="1858"/>
                  </a:cubicBezTo>
                  <a:cubicBezTo>
                    <a:pt x="7835" y="1691"/>
                    <a:pt x="8049" y="1619"/>
                    <a:pt x="8288" y="1619"/>
                  </a:cubicBezTo>
                  <a:cubicBezTo>
                    <a:pt x="8407" y="1619"/>
                    <a:pt x="8502" y="1643"/>
                    <a:pt x="8573" y="1667"/>
                  </a:cubicBezTo>
                  <a:lnTo>
                    <a:pt x="8573" y="1191"/>
                  </a:lnTo>
                  <a:lnTo>
                    <a:pt x="8883" y="1191"/>
                  </a:lnTo>
                  <a:cubicBezTo>
                    <a:pt x="9050" y="1191"/>
                    <a:pt x="9169" y="1048"/>
                    <a:pt x="9169" y="905"/>
                  </a:cubicBezTo>
                  <a:lnTo>
                    <a:pt x="9169" y="310"/>
                  </a:lnTo>
                  <a:cubicBezTo>
                    <a:pt x="9169" y="119"/>
                    <a:pt x="9026" y="0"/>
                    <a:pt x="8883" y="0"/>
                  </a:cubicBezTo>
                  <a:cubicBezTo>
                    <a:pt x="8740" y="0"/>
                    <a:pt x="8573" y="143"/>
                    <a:pt x="8573" y="310"/>
                  </a:cubicBezTo>
                  <a:lnTo>
                    <a:pt x="8573" y="595"/>
                  </a:lnTo>
                  <a:lnTo>
                    <a:pt x="7930" y="595"/>
                  </a:lnTo>
                  <a:lnTo>
                    <a:pt x="7930" y="310"/>
                  </a:lnTo>
                  <a:cubicBezTo>
                    <a:pt x="7930" y="119"/>
                    <a:pt x="7787" y="0"/>
                    <a:pt x="7621" y="0"/>
                  </a:cubicBezTo>
                  <a:cubicBezTo>
                    <a:pt x="7478" y="0"/>
                    <a:pt x="7335" y="143"/>
                    <a:pt x="7335" y="310"/>
                  </a:cubicBezTo>
                  <a:lnTo>
                    <a:pt x="7335" y="595"/>
                  </a:lnTo>
                  <a:lnTo>
                    <a:pt x="6716" y="595"/>
                  </a:lnTo>
                  <a:lnTo>
                    <a:pt x="6716" y="310"/>
                  </a:lnTo>
                  <a:cubicBezTo>
                    <a:pt x="6716" y="119"/>
                    <a:pt x="6549" y="0"/>
                    <a:pt x="6406" y="0"/>
                  </a:cubicBezTo>
                  <a:cubicBezTo>
                    <a:pt x="6263" y="0"/>
                    <a:pt x="6120" y="143"/>
                    <a:pt x="6120" y="310"/>
                  </a:cubicBezTo>
                  <a:lnTo>
                    <a:pt x="6120" y="595"/>
                  </a:lnTo>
                  <a:lnTo>
                    <a:pt x="5477" y="595"/>
                  </a:lnTo>
                  <a:lnTo>
                    <a:pt x="5477" y="310"/>
                  </a:lnTo>
                  <a:cubicBezTo>
                    <a:pt x="5477" y="119"/>
                    <a:pt x="5335" y="0"/>
                    <a:pt x="5192" y="0"/>
                  </a:cubicBezTo>
                  <a:cubicBezTo>
                    <a:pt x="5049" y="0"/>
                    <a:pt x="4882" y="143"/>
                    <a:pt x="4882" y="310"/>
                  </a:cubicBezTo>
                  <a:lnTo>
                    <a:pt x="4882" y="595"/>
                  </a:lnTo>
                  <a:lnTo>
                    <a:pt x="4263" y="595"/>
                  </a:lnTo>
                  <a:lnTo>
                    <a:pt x="4263" y="310"/>
                  </a:lnTo>
                  <a:cubicBezTo>
                    <a:pt x="4263" y="119"/>
                    <a:pt x="4120" y="0"/>
                    <a:pt x="3977" y="0"/>
                  </a:cubicBezTo>
                  <a:cubicBezTo>
                    <a:pt x="3810" y="0"/>
                    <a:pt x="3668" y="143"/>
                    <a:pt x="3668" y="310"/>
                  </a:cubicBezTo>
                  <a:lnTo>
                    <a:pt x="3668" y="595"/>
                  </a:lnTo>
                  <a:lnTo>
                    <a:pt x="3048" y="595"/>
                  </a:lnTo>
                  <a:lnTo>
                    <a:pt x="3048" y="310"/>
                  </a:lnTo>
                  <a:cubicBezTo>
                    <a:pt x="3048" y="119"/>
                    <a:pt x="2905" y="0"/>
                    <a:pt x="2739" y="0"/>
                  </a:cubicBezTo>
                  <a:cubicBezTo>
                    <a:pt x="2596" y="0"/>
                    <a:pt x="2453" y="143"/>
                    <a:pt x="2453" y="310"/>
                  </a:cubicBezTo>
                  <a:lnTo>
                    <a:pt x="2453" y="595"/>
                  </a:lnTo>
                  <a:lnTo>
                    <a:pt x="1810" y="595"/>
                  </a:lnTo>
                  <a:lnTo>
                    <a:pt x="1810" y="310"/>
                  </a:lnTo>
                  <a:cubicBezTo>
                    <a:pt x="1810" y="119"/>
                    <a:pt x="1667" y="0"/>
                    <a:pt x="1524" y="0"/>
                  </a:cubicBezTo>
                  <a:cubicBezTo>
                    <a:pt x="1381" y="0"/>
                    <a:pt x="1215" y="143"/>
                    <a:pt x="1215" y="310"/>
                  </a:cubicBezTo>
                  <a:lnTo>
                    <a:pt x="1215" y="595"/>
                  </a:lnTo>
                  <a:lnTo>
                    <a:pt x="595" y="595"/>
                  </a:lnTo>
                  <a:lnTo>
                    <a:pt x="595" y="310"/>
                  </a:lnTo>
                  <a:cubicBezTo>
                    <a:pt x="595" y="119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35"/>
          <p:cNvGrpSpPr/>
          <p:nvPr/>
        </p:nvGrpSpPr>
        <p:grpSpPr>
          <a:xfrm>
            <a:off x="2327668" y="2486534"/>
            <a:ext cx="492790" cy="491487"/>
            <a:chOff x="3270450" y="3213625"/>
            <a:chExt cx="483175" cy="481850"/>
          </a:xfrm>
        </p:grpSpPr>
        <p:sp>
          <p:nvSpPr>
            <p:cNvPr id="306" name="Google Shape;306;p3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l="5563" t="5563" r="5555" b="5555"/>
          <a:stretch/>
        </p:blipFill>
        <p:spPr>
          <a:xfrm rot="4075452" flipH="1">
            <a:off x="7579759" y="2225875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" y="1345350"/>
            <a:ext cx="1532167" cy="15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5">
            <a:alphaModFix/>
          </a:blip>
          <a:srcRect t="11294" b="11294"/>
          <a:stretch/>
        </p:blipFill>
        <p:spPr>
          <a:xfrm flipH="1">
            <a:off x="6730550" y="3969550"/>
            <a:ext cx="1657550" cy="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/>
          <p:nvPr/>
        </p:nvSpPr>
        <p:spPr>
          <a:xfrm>
            <a:off x="1328000" y="4487812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 idx="15"/>
          </p:nvPr>
        </p:nvSpPr>
        <p:spPr>
          <a:xfrm>
            <a:off x="705300" y="551895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CORRELATED NA</a:t>
            </a:r>
            <a:r>
              <a:rPr lang="en-US" dirty="0" smtClean="0"/>
              <a:t>Ï</a:t>
            </a:r>
            <a:r>
              <a:rPr lang="en" dirty="0" smtClean="0"/>
              <a:t>VE BAYES</a:t>
            </a:r>
            <a:endParaRPr dirty="0"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l="5500" t="5500" r="5491" b="5491"/>
          <a:stretch/>
        </p:blipFill>
        <p:spPr>
          <a:xfrm>
            <a:off x="-599166" y="4010903"/>
            <a:ext cx="1549462" cy="155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l="5149" t="8485" r="5140" b="8485"/>
          <a:stretch/>
        </p:blipFill>
        <p:spPr>
          <a:xfrm flipH="1">
            <a:off x="7471975" y="3608129"/>
            <a:ext cx="1894450" cy="1396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46;p32"/>
          <p:cNvSpPr txBox="1"/>
          <p:nvPr/>
        </p:nvSpPr>
        <p:spPr>
          <a:xfrm>
            <a:off x="3467438" y="1188214"/>
            <a:ext cx="2189624" cy="43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H</a:t>
            </a:r>
            <a:r>
              <a:rPr lang="en" sz="1500" dirty="0" smtClean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asil Perhitungan R-Square</a:t>
            </a:r>
            <a:endParaRPr sz="1500" dirty="0">
              <a:solidFill>
                <a:schemeClr val="accent3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9289"/>
              </p:ext>
            </p:extLst>
          </p:nvPr>
        </p:nvGraphicFramePr>
        <p:xfrm>
          <a:off x="2472738" y="1622614"/>
          <a:ext cx="4361180" cy="3032760"/>
        </p:xfrm>
        <a:graphic>
          <a:graphicData uri="http://schemas.openxmlformats.org/drawingml/2006/table">
            <a:tbl>
              <a:tblPr firstRow="1" firstCol="1" bandRow="1">
                <a:tableStyleId>{C85C3DC0-4412-4039-9AC4-D9EE0E8A9DB0}</a:tableStyleId>
              </a:tblPr>
              <a:tblGrid>
                <a:gridCol w="2180590"/>
                <a:gridCol w="2180590"/>
              </a:tblGrid>
              <a:tr h="2527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Atribut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0,002121763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0,340277778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ChestPain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0,330601093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RestingBP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0,221958144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Cholesterol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0,319272606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FastingBS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0,285714286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RestingECG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0,074074074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MaxHR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0,004829183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ExerciseAngina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0,010416667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Oldpeak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0,615384615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2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ST_Slope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0,007936508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18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7"/>
          <p:cNvSpPr txBox="1">
            <a:spLocks noGrp="1"/>
          </p:cNvSpPr>
          <p:nvPr>
            <p:ph type="title"/>
          </p:nvPr>
        </p:nvSpPr>
        <p:spPr>
          <a:xfrm>
            <a:off x="556333" y="307536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Perhitungan Prior Probability</a:t>
            </a:r>
            <a:endParaRPr dirty="0"/>
          </a:p>
        </p:txBody>
      </p:sp>
      <p:pic>
        <p:nvPicPr>
          <p:cNvPr id="949" name="Google Shape;949;p47"/>
          <p:cNvPicPr preferRelativeResize="0"/>
          <p:nvPr/>
        </p:nvPicPr>
        <p:blipFill rotWithShape="1">
          <a:blip r:embed="rId3">
            <a:alphaModFix/>
          </a:blip>
          <a:srcRect l="5563" t="5563" r="5555" b="5555"/>
          <a:stretch/>
        </p:blipFill>
        <p:spPr>
          <a:xfrm rot="-4075452">
            <a:off x="6653906" y="1744996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7"/>
          <p:cNvPicPr preferRelativeResize="0"/>
          <p:nvPr/>
        </p:nvPicPr>
        <p:blipFill rotWithShape="1">
          <a:blip r:embed="rId4">
            <a:alphaModFix/>
          </a:blip>
          <a:srcRect t="11294" b="11294"/>
          <a:stretch/>
        </p:blipFill>
        <p:spPr>
          <a:xfrm>
            <a:off x="7600174" y="3950529"/>
            <a:ext cx="1657550" cy="8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3501">
            <a:off x="6671463" y="-74380"/>
            <a:ext cx="1785982" cy="172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6">
            <a:alphaModFix/>
          </a:blip>
          <a:srcRect l="9743" t="6101" r="9735" b="6101"/>
          <a:stretch/>
        </p:blipFill>
        <p:spPr>
          <a:xfrm flipH="1">
            <a:off x="7826847" y="2221238"/>
            <a:ext cx="1317153" cy="1580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07519"/>
              </p:ext>
            </p:extLst>
          </p:nvPr>
        </p:nvGraphicFramePr>
        <p:xfrm>
          <a:off x="1336024" y="954208"/>
          <a:ext cx="4461510" cy="1035685"/>
        </p:xfrm>
        <a:graphic>
          <a:graphicData uri="http://schemas.openxmlformats.org/drawingml/2006/table">
            <a:tbl>
              <a:tblPr firstRow="1" firstCol="1" bandRow="1">
                <a:tableStyleId>{C85C3DC0-4412-4039-9AC4-D9EE0E8A9DB0}</a:tableStyleId>
              </a:tblPr>
              <a:tblGrid>
                <a:gridCol w="1456055"/>
                <a:gridCol w="895985"/>
                <a:gridCol w="895985"/>
                <a:gridCol w="121348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Prior Probability (</a:t>
                      </a:r>
                      <a:r>
                        <a:rPr lang="en-US" sz="1100" dirty="0" err="1">
                          <a:effectLst/>
                        </a:rPr>
                        <a:t>Kelas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Jumlah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kelas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 (</a:t>
                      </a:r>
                      <a:r>
                        <a:rPr lang="en-US" sz="1100" dirty="0" err="1">
                          <a:effectLst/>
                        </a:rPr>
                        <a:t>X|Kelas</a:t>
                      </a:r>
                      <a:r>
                        <a:rPr lang="en-US" sz="1100" dirty="0">
                          <a:effectLst/>
                        </a:rPr>
                        <a:t>)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Kelas</a:t>
                      </a:r>
                      <a:r>
                        <a:rPr lang="en-US" sz="1100" dirty="0">
                          <a:effectLst/>
                        </a:rPr>
                        <a:t> / N)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34;p46"/>
              <p:cNvSpPr txBox="1">
                <a:spLocks/>
              </p:cNvSpPr>
              <p:nvPr/>
            </p:nvSpPr>
            <p:spPr>
              <a:xfrm>
                <a:off x="531594" y="2024789"/>
                <a:ext cx="7227139" cy="2677361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100" dirty="0"/>
                  <a:t>P (Yes | Age = 0,176470588)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0,25</a:t>
                </a:r>
              </a:p>
              <a:p>
                <a:r>
                  <a:rPr lang="en-US" sz="1100" dirty="0"/>
                  <a:t>P (No | Age = 0,176471)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Sex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0,75</a:t>
                </a:r>
              </a:p>
              <a:p>
                <a:r>
                  <a:rPr lang="en-US" sz="1100" dirty="0"/>
                  <a:t>P (No | Sex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0,5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ChestPain</a:t>
                </a:r>
                <a:r>
                  <a:rPr lang="en-US" sz="1100" dirty="0"/>
                  <a:t> Type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0,5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ChestPain</a:t>
                </a:r>
                <a:r>
                  <a:rPr lang="en-US" sz="1100" dirty="0"/>
                  <a:t> Type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RestingBP</a:t>
                </a:r>
                <a:r>
                  <a:rPr lang="en-US" sz="1100" dirty="0"/>
                  <a:t> = 0,2)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0,5	</a:t>
                </a:r>
              </a:p>
              <a:p>
                <a:r>
                  <a:rPr lang="en-US" sz="1100" dirty="0"/>
                  <a:t>P (No| </a:t>
                </a:r>
                <a:r>
                  <a:rPr lang="en-US" sz="1100" dirty="0" err="1"/>
                  <a:t>RestingBP</a:t>
                </a:r>
                <a:r>
                  <a:rPr lang="en-US" sz="1100" dirty="0"/>
                  <a:t> = 0,2)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Cholesterol = 0,68553459)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0,25</a:t>
                </a:r>
              </a:p>
              <a:p>
                <a:r>
                  <a:rPr lang="en-US" sz="1100" dirty="0"/>
                  <a:t>P (No | Cholesterol = 0,68553459)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</a:t>
                </a:r>
                <a:r>
                  <a:rPr lang="en-US" sz="1100" dirty="0" smtClean="0"/>
                  <a:t>0,333333333</a:t>
                </a:r>
              </a:p>
              <a:p>
                <a:endParaRPr lang="en-US" sz="1100" dirty="0" smtClean="0"/>
              </a:p>
              <a:p>
                <a:endParaRPr lang="en-US" sz="1100" dirty="0"/>
              </a:p>
              <a:p>
                <a:r>
                  <a:rPr lang="en-US" sz="1100" dirty="0" smtClean="0"/>
                  <a:t>P </a:t>
                </a:r>
                <a:r>
                  <a:rPr lang="en-US" sz="1100" dirty="0"/>
                  <a:t>(Yes | </a:t>
                </a:r>
                <a:r>
                  <a:rPr lang="en-US" sz="1100" dirty="0" err="1"/>
                  <a:t>FastingBS</a:t>
                </a:r>
                <a:r>
                  <a:rPr lang="en-US" sz="1100" dirty="0"/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0,75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FastingBS</a:t>
                </a:r>
                <a:r>
                  <a:rPr lang="en-US" sz="1100" dirty="0"/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MaxHR</a:t>
                </a:r>
                <a:r>
                  <a:rPr lang="en-US" sz="1100" dirty="0"/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0,25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MaxHR</a:t>
                </a:r>
                <a:r>
                  <a:rPr lang="en-US" sz="1100" dirty="0"/>
                  <a:t>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ExerciseAngina</a:t>
                </a:r>
                <a:r>
                  <a:rPr lang="en-US" sz="1100" dirty="0"/>
                  <a:t>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0,5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ExerciseAngina</a:t>
                </a:r>
                <a:r>
                  <a:rPr lang="en-US" sz="1100" dirty="0"/>
                  <a:t>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Oldpeak</a:t>
                </a:r>
                <a:r>
                  <a:rPr lang="en-US" sz="1100" dirty="0"/>
                  <a:t> = 0,666666667)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0,25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Oldpeak</a:t>
                </a:r>
                <a:r>
                  <a:rPr lang="en-US" sz="1100" dirty="0"/>
                  <a:t> = 0,666666667)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0,333333333</a:t>
                </a:r>
              </a:p>
              <a:p>
                <a:r>
                  <a:rPr lang="en-US" sz="1100" dirty="0"/>
                  <a:t>P (Yes | </a:t>
                </a:r>
                <a:r>
                  <a:rPr lang="en-US" sz="1100" dirty="0" err="1"/>
                  <a:t>ST_Slope</a:t>
                </a:r>
                <a:r>
                  <a:rPr lang="en-US" sz="1100" dirty="0"/>
                  <a:t>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3+1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100" dirty="0"/>
                  <a:t> = 1</a:t>
                </a:r>
              </a:p>
              <a:p>
                <a:r>
                  <a:rPr lang="en-US" sz="1100" dirty="0"/>
                  <a:t>P (No | </a:t>
                </a:r>
                <a:r>
                  <a:rPr lang="en-US" sz="1100" dirty="0" err="1"/>
                  <a:t>ST_Slope</a:t>
                </a:r>
                <a:r>
                  <a:rPr lang="en-US" sz="1100" dirty="0"/>
                  <a:t> = 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100" dirty="0"/>
                  <a:t> = 0,833333333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Google Shape;93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94" y="2024789"/>
                <a:ext cx="7227139" cy="26773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1309838" y="210638"/>
            <a:ext cx="6728700" cy="765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accent1"/>
                </a:solidFill>
              </a:rPr>
              <a:t>HASIL PERHITUNGAN PRIOR PROBABILITY DAN HASIL PERHITUNGAN R-SQUARE</a:t>
            </a:r>
            <a:endParaRPr sz="2500" dirty="0">
              <a:solidFill>
                <a:schemeClr val="accent1"/>
              </a:solidFill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3317701" y="4847027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l="5563" t="5563" r="5555" b="5555"/>
          <a:stretch/>
        </p:blipFill>
        <p:spPr>
          <a:xfrm rot="-2926395">
            <a:off x="8085540" y="3568495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 l="9743" t="6101" r="9735" b="6101"/>
          <a:stretch/>
        </p:blipFill>
        <p:spPr>
          <a:xfrm rot="454122">
            <a:off x="292408" y="3344516"/>
            <a:ext cx="1317153" cy="15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34;p46"/>
          <p:cNvSpPr txBox="1">
            <a:spLocks/>
          </p:cNvSpPr>
          <p:nvPr/>
        </p:nvSpPr>
        <p:spPr>
          <a:xfrm>
            <a:off x="715100" y="1292900"/>
            <a:ext cx="4981200" cy="1625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" name="Google Shape;934;p46"/>
          <p:cNvSpPr txBox="1">
            <a:spLocks/>
          </p:cNvSpPr>
          <p:nvPr/>
        </p:nvSpPr>
        <p:spPr>
          <a:xfrm>
            <a:off x="715100" y="1068020"/>
            <a:ext cx="3782474" cy="281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P (Yes | X) = ((P (Yes | Age = 0,176470588) * R (Yes | Age = 0,176470588) + P (Yes | Sex = 0) * R (Yes | Sex = 0) + P (Yes | </a:t>
            </a:r>
            <a:r>
              <a:rPr lang="en-US" sz="1100" dirty="0" err="1"/>
              <a:t>ChestPain</a:t>
            </a:r>
            <a:r>
              <a:rPr lang="en-US" sz="1100" dirty="0"/>
              <a:t> Type = 1) * R (Yes | </a:t>
            </a:r>
            <a:r>
              <a:rPr lang="en-US" sz="1100" dirty="0" err="1"/>
              <a:t>ChestPain</a:t>
            </a:r>
            <a:r>
              <a:rPr lang="en-US" sz="1100" dirty="0"/>
              <a:t> Type = 1) + P (Yes | </a:t>
            </a:r>
            <a:r>
              <a:rPr lang="en-US" sz="1100" dirty="0" err="1"/>
              <a:t>RestingBP</a:t>
            </a:r>
            <a:r>
              <a:rPr lang="en-US" sz="1100" dirty="0"/>
              <a:t> = 0,2) * R (Yes | </a:t>
            </a:r>
            <a:r>
              <a:rPr lang="en-US" sz="1100" dirty="0" err="1"/>
              <a:t>RestingBP</a:t>
            </a:r>
            <a:r>
              <a:rPr lang="en-US" sz="1100" dirty="0"/>
              <a:t> = 0,2) + P (Yes | Cholesterol = 0,68553459) * R (Yes | Cholesterol = 0,68553459)) + P (Yes | </a:t>
            </a:r>
            <a:r>
              <a:rPr lang="en-US" sz="1100" dirty="0" err="1"/>
              <a:t>FastingBS</a:t>
            </a:r>
            <a:r>
              <a:rPr lang="en-US" sz="1100" dirty="0"/>
              <a:t> = 1) * R (Yes | </a:t>
            </a:r>
            <a:r>
              <a:rPr lang="en-US" sz="1100" dirty="0" err="1"/>
              <a:t>FastingBS</a:t>
            </a:r>
            <a:r>
              <a:rPr lang="en-US" sz="1100" dirty="0"/>
              <a:t> = 1) + P (Yes | </a:t>
            </a:r>
            <a:r>
              <a:rPr lang="en-US" sz="1100" dirty="0" err="1"/>
              <a:t>MaxHR</a:t>
            </a:r>
            <a:r>
              <a:rPr lang="en-US" sz="1100" dirty="0"/>
              <a:t> = 1) * R (Yes | </a:t>
            </a:r>
            <a:r>
              <a:rPr lang="en-US" sz="1100" dirty="0" err="1"/>
              <a:t>MaxHR</a:t>
            </a:r>
            <a:r>
              <a:rPr lang="en-US" sz="1100" dirty="0"/>
              <a:t> = 1) + P (Yes | Exercise Angina = 0) * R (Yes | Exercise Angina = 0) + P (Yes | </a:t>
            </a:r>
            <a:r>
              <a:rPr lang="en-US" sz="1100" dirty="0" err="1"/>
              <a:t>Oldpeak</a:t>
            </a:r>
            <a:r>
              <a:rPr lang="en-US" sz="1100" dirty="0"/>
              <a:t> = 0,666666667) * R (Yes | </a:t>
            </a:r>
            <a:r>
              <a:rPr lang="en-US" sz="1100" dirty="0" err="1"/>
              <a:t>Oldpeak</a:t>
            </a:r>
            <a:r>
              <a:rPr lang="en-US" sz="1100" dirty="0"/>
              <a:t> = 0,666666667) + P (Yes | </a:t>
            </a:r>
            <a:r>
              <a:rPr lang="en-US" sz="1100" dirty="0" err="1"/>
              <a:t>ST_Slope</a:t>
            </a:r>
            <a:r>
              <a:rPr lang="en-US" sz="1100" dirty="0"/>
              <a:t> = 0) * R (Yes | </a:t>
            </a:r>
            <a:r>
              <a:rPr lang="en-US" sz="1100" dirty="0" err="1"/>
              <a:t>ST_Slope</a:t>
            </a:r>
            <a:r>
              <a:rPr lang="en-US" sz="1100" dirty="0"/>
              <a:t> = 0)) * P (X | Yes) = ((0,25 * 0,002121763) + (0,75 * 0,340277778) + (0,5 * 0,330601093) + (0,5 * 0,221958144) + (0,25 * 0,319272606) + (0,75 * 0,285714286) + (0,25 * 0,004829183) + (0,5 * 0,010416667) + (0,25 * 0,615384615) + (1 * 0,007936508)) * 0,4 = </a:t>
            </a:r>
            <a:r>
              <a:rPr lang="en-US" sz="1100" b="1" dirty="0"/>
              <a:t>0,39772822</a:t>
            </a:r>
            <a:endParaRPr lang="en-US" sz="1100" dirty="0"/>
          </a:p>
        </p:txBody>
      </p:sp>
      <p:sp>
        <p:nvSpPr>
          <p:cNvPr id="9" name="Google Shape;934;p46"/>
          <p:cNvSpPr txBox="1">
            <a:spLocks/>
          </p:cNvSpPr>
          <p:nvPr/>
        </p:nvSpPr>
        <p:spPr>
          <a:xfrm>
            <a:off x="4773240" y="1068019"/>
            <a:ext cx="3836750" cy="3028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P (No | X) = ((P (No | Age = 0,176470588) * R (No | Age = 0,176470588) + P (No | Sex = 0) * R (No | Sex = 0) + P (No | </a:t>
            </a:r>
            <a:r>
              <a:rPr lang="en-US" sz="1100" dirty="0" err="1"/>
              <a:t>ChestPain</a:t>
            </a:r>
            <a:r>
              <a:rPr lang="en-US" sz="1100" dirty="0"/>
              <a:t> Type = 1) * R (No | </a:t>
            </a:r>
            <a:r>
              <a:rPr lang="en-US" sz="1100" dirty="0" err="1"/>
              <a:t>ChestPain</a:t>
            </a:r>
            <a:r>
              <a:rPr lang="en-US" sz="1100" dirty="0"/>
              <a:t> Type = 1) + P (No | </a:t>
            </a:r>
            <a:r>
              <a:rPr lang="en-US" sz="1100" dirty="0" err="1"/>
              <a:t>RestingBP</a:t>
            </a:r>
            <a:r>
              <a:rPr lang="en-US" sz="1100" dirty="0"/>
              <a:t> = 0,2) * R (No | </a:t>
            </a:r>
            <a:r>
              <a:rPr lang="en-US" sz="1100" dirty="0" err="1"/>
              <a:t>RestingBP</a:t>
            </a:r>
            <a:r>
              <a:rPr lang="en-US" sz="1100" dirty="0"/>
              <a:t> = 0,2) + P (No | Cholesterol = 0,68553459) * R (No | Cholesterol = 0,68553459)) + P (No | </a:t>
            </a:r>
            <a:r>
              <a:rPr lang="en-US" sz="1100" dirty="0" err="1"/>
              <a:t>FastingBS</a:t>
            </a:r>
            <a:r>
              <a:rPr lang="en-US" sz="1100" dirty="0"/>
              <a:t> = 1) * R (No | </a:t>
            </a:r>
            <a:r>
              <a:rPr lang="en-US" sz="1100" dirty="0" err="1"/>
              <a:t>FastingBS</a:t>
            </a:r>
            <a:r>
              <a:rPr lang="en-US" sz="1100" dirty="0"/>
              <a:t> = 1) + P (No | </a:t>
            </a:r>
            <a:r>
              <a:rPr lang="en-US" sz="1100" dirty="0" err="1"/>
              <a:t>MaxHR</a:t>
            </a:r>
            <a:r>
              <a:rPr lang="en-US" sz="1100" dirty="0"/>
              <a:t> = 1) * R (No | </a:t>
            </a:r>
            <a:r>
              <a:rPr lang="en-US" sz="1100" dirty="0" err="1"/>
              <a:t>MaxHR</a:t>
            </a:r>
            <a:r>
              <a:rPr lang="en-US" sz="1100" dirty="0"/>
              <a:t> = 1) + P (No | Exercise Angina = 0) * R (No | Exercise Angina = 0) + P (No | </a:t>
            </a:r>
            <a:r>
              <a:rPr lang="en-US" sz="1100" dirty="0" err="1"/>
              <a:t>Oldpeak</a:t>
            </a:r>
            <a:r>
              <a:rPr lang="en-US" sz="1100" dirty="0"/>
              <a:t> = 0,666666667) * R (No | </a:t>
            </a:r>
            <a:r>
              <a:rPr lang="en-US" sz="1100" dirty="0" err="1"/>
              <a:t>Oldpeak</a:t>
            </a:r>
            <a:r>
              <a:rPr lang="en-US" sz="1100" dirty="0"/>
              <a:t> = 0,666666667) + P (No | </a:t>
            </a:r>
            <a:r>
              <a:rPr lang="en-US" sz="1100" dirty="0" err="1"/>
              <a:t>ST_Slope</a:t>
            </a:r>
            <a:r>
              <a:rPr lang="en-US" sz="1100" dirty="0"/>
              <a:t> = 0) * R (No | </a:t>
            </a:r>
            <a:r>
              <a:rPr lang="en-US" sz="1100" dirty="0" err="1"/>
              <a:t>ST_Slope</a:t>
            </a:r>
            <a:r>
              <a:rPr lang="en-US" sz="1100" dirty="0"/>
              <a:t> = 0)) * P (X | No) = ((0,33333333 * 0,002121763) + (0,5 * 0,340277778) + (0,33333333 * 0,330601093) + (0,33333333 * 0,221958144) + (0,33333333 * 0,319272606) + (0,33333333 * 0,285714286) + (0,33333333 + 0,004829183) + (0,33333333 * 0,010416667) + (0,33333333 * 0,615384615) + (0,83333333 * 0,007936508)) * 0,6 = </a:t>
            </a:r>
            <a:r>
              <a:rPr lang="en-US" sz="1100" b="1" dirty="0"/>
              <a:t>0,464111255</a:t>
            </a:r>
            <a:endParaRPr lang="en-US" sz="1100" dirty="0"/>
          </a:p>
        </p:txBody>
      </p:sp>
      <p:sp>
        <p:nvSpPr>
          <p:cNvPr id="10" name="Google Shape;246;p32"/>
          <p:cNvSpPr txBox="1"/>
          <p:nvPr/>
        </p:nvSpPr>
        <p:spPr>
          <a:xfrm>
            <a:off x="3849938" y="4312255"/>
            <a:ext cx="1648500" cy="516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000" dirty="0" smtClean="0"/>
          </a:p>
          <a:p>
            <a:r>
              <a:rPr lang="en-US" sz="1000" dirty="0" smtClean="0"/>
              <a:t>P </a:t>
            </a:r>
            <a:r>
              <a:rPr lang="en-US" sz="1000" dirty="0"/>
              <a:t>(Yes | X) = </a:t>
            </a:r>
            <a:r>
              <a:rPr lang="en-US" sz="1000" b="1" dirty="0" smtClean="0"/>
              <a:t>0,39772822</a:t>
            </a:r>
          </a:p>
          <a:p>
            <a:endParaRPr lang="en-US" sz="1000" dirty="0"/>
          </a:p>
          <a:p>
            <a:r>
              <a:rPr lang="en-US" sz="1000" dirty="0"/>
              <a:t>P (No | X) </a:t>
            </a:r>
            <a:r>
              <a:rPr lang="en-US" sz="1000" dirty="0" smtClean="0"/>
              <a:t>= </a:t>
            </a:r>
            <a:r>
              <a:rPr lang="en-US" sz="1000" b="1" dirty="0"/>
              <a:t>0,464111255</a:t>
            </a:r>
            <a:endParaRPr lang="en-US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12" name="Google Shape;250;p32"/>
          <p:cNvSpPr txBox="1"/>
          <p:nvPr/>
        </p:nvSpPr>
        <p:spPr>
          <a:xfrm rot="20194564">
            <a:off x="3024386" y="4128892"/>
            <a:ext cx="16485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ibur"/>
                <a:ea typeface="Vibur"/>
                <a:cs typeface="Vibur"/>
                <a:sym typeface="Vibur"/>
              </a:rPr>
              <a:t>H</a:t>
            </a:r>
            <a:r>
              <a:rPr lang="en" sz="3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ibur"/>
                <a:ea typeface="Vibur"/>
                <a:cs typeface="Vibur"/>
                <a:sym typeface="Vibur"/>
              </a:rPr>
              <a:t>asil </a:t>
            </a:r>
            <a:endParaRPr sz="3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Vibur"/>
              <a:ea typeface="Vibur"/>
              <a:cs typeface="Vibur"/>
              <a:sym typeface="Vib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2"/>
          <p:cNvPicPr preferRelativeResize="0"/>
          <p:nvPr/>
        </p:nvPicPr>
        <p:blipFill rotWithShape="1">
          <a:blip r:embed="rId3">
            <a:alphaModFix/>
          </a:blip>
          <a:srcRect l="7206" t="11627" r="7206" b="11620"/>
          <a:stretch/>
        </p:blipFill>
        <p:spPr>
          <a:xfrm>
            <a:off x="4435725" y="2092143"/>
            <a:ext cx="2610525" cy="13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06209" y="336250"/>
            <a:ext cx="1532167" cy="158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5">
            <a:alphaModFix/>
          </a:blip>
          <a:srcRect t="11294" b="11294"/>
          <a:stretch/>
        </p:blipFill>
        <p:spPr>
          <a:xfrm>
            <a:off x="6078362" y="3472948"/>
            <a:ext cx="2087674" cy="107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 rotWithShape="1">
          <a:blip r:embed="rId6">
            <a:alphaModFix/>
          </a:blip>
          <a:srcRect l="13883" t="5752" r="13883" b="5752"/>
          <a:stretch/>
        </p:blipFill>
        <p:spPr>
          <a:xfrm>
            <a:off x="7046249" y="812338"/>
            <a:ext cx="1426326" cy="209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11;p25"/>
          <p:cNvPicPr preferRelativeResize="0"/>
          <p:nvPr/>
        </p:nvPicPr>
        <p:blipFill rotWithShape="1">
          <a:blip r:embed="rId5">
            <a:alphaModFix/>
          </a:blip>
          <a:srcRect t="11294" b="11294"/>
          <a:stretch/>
        </p:blipFill>
        <p:spPr>
          <a:xfrm>
            <a:off x="1338607" y="1005731"/>
            <a:ext cx="2087674" cy="107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12;p25"/>
          <p:cNvPicPr preferRelativeResize="0"/>
          <p:nvPr/>
        </p:nvPicPr>
        <p:blipFill rotWithShape="1">
          <a:blip r:embed="rId6">
            <a:alphaModFix/>
          </a:blip>
          <a:srcRect l="13883" t="5752" r="13883" b="5752"/>
          <a:stretch/>
        </p:blipFill>
        <p:spPr>
          <a:xfrm>
            <a:off x="3009399" y="1382850"/>
            <a:ext cx="1426326" cy="209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13;p25"/>
          <p:cNvPicPr preferRelativeResize="0"/>
          <p:nvPr/>
        </p:nvPicPr>
        <p:blipFill rotWithShape="1">
          <a:blip r:embed="rId3">
            <a:alphaModFix/>
          </a:blip>
          <a:srcRect l="7206" t="11627" r="7206" b="11620"/>
          <a:stretch/>
        </p:blipFill>
        <p:spPr>
          <a:xfrm>
            <a:off x="167475" y="2656808"/>
            <a:ext cx="3127550" cy="1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50" y="336250"/>
            <a:ext cx="4127488" cy="4404000"/>
          </a:xfrm>
          <a:prstGeom prst="rect">
            <a:avLst/>
          </a:prstGeom>
        </p:spPr>
      </p:pic>
      <p:sp>
        <p:nvSpPr>
          <p:cNvPr id="25" name="Google Shape;246;p32"/>
          <p:cNvSpPr txBox="1"/>
          <p:nvPr/>
        </p:nvSpPr>
        <p:spPr>
          <a:xfrm>
            <a:off x="819775" y="212924"/>
            <a:ext cx="2189624" cy="43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Desain</a:t>
            </a:r>
            <a:r>
              <a:rPr lang="en-US" sz="1500" dirty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 </a:t>
            </a:r>
            <a:r>
              <a:rPr lang="en-US" sz="1500" dirty="0" smtClean="0">
                <a:solidFill>
                  <a:schemeClr val="accent3"/>
                </a:solidFill>
                <a:latin typeface="Vibur"/>
                <a:ea typeface="Vibur"/>
                <a:cs typeface="Vibur"/>
                <a:sym typeface="Vibur"/>
              </a:rPr>
              <a:t>Interface</a:t>
            </a:r>
            <a:endParaRPr sz="1500" dirty="0">
              <a:solidFill>
                <a:schemeClr val="accent3"/>
              </a:solidFill>
              <a:latin typeface="Vibur"/>
              <a:ea typeface="Vibur"/>
              <a:cs typeface="Vibur"/>
              <a:sym typeface="Vibu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DC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5;p44"/>
          <p:cNvSpPr txBox="1">
            <a:spLocks noGrp="1"/>
          </p:cNvSpPr>
          <p:nvPr>
            <p:ph type="ctrTitle"/>
          </p:nvPr>
        </p:nvSpPr>
        <p:spPr>
          <a:xfrm>
            <a:off x="1255051" y="2120803"/>
            <a:ext cx="6798983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>
                    <a:lumMod val="75000"/>
                  </a:schemeClr>
                </a:solidFill>
              </a:rPr>
              <a:t>TerimaKasih!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Google Shape;568;p44"/>
          <p:cNvPicPr preferRelativeResize="0"/>
          <p:nvPr/>
        </p:nvPicPr>
        <p:blipFill rotWithShape="1">
          <a:blip r:embed="rId3">
            <a:alphaModFix/>
          </a:blip>
          <a:srcRect t="11294" b="11294"/>
          <a:stretch/>
        </p:blipFill>
        <p:spPr>
          <a:xfrm>
            <a:off x="735145" y="3238455"/>
            <a:ext cx="1657550" cy="8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3501">
            <a:off x="6795022" y="525336"/>
            <a:ext cx="1785982" cy="172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81;p44"/>
          <p:cNvPicPr preferRelativeResize="0"/>
          <p:nvPr/>
        </p:nvPicPr>
        <p:blipFill rotWithShape="1">
          <a:blip r:embed="rId5">
            <a:alphaModFix/>
          </a:blip>
          <a:srcRect l="5563" t="5563" r="5555" b="5555"/>
          <a:stretch/>
        </p:blipFill>
        <p:spPr>
          <a:xfrm rot="-4075452">
            <a:off x="6944424" y="2788367"/>
            <a:ext cx="1428156" cy="13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82;p44"/>
          <p:cNvPicPr preferRelativeResize="0"/>
          <p:nvPr/>
        </p:nvPicPr>
        <p:blipFill rotWithShape="1">
          <a:blip r:embed="rId6">
            <a:alphaModFix/>
          </a:blip>
          <a:srcRect l="5149" t="8485" r="5140" b="8485"/>
          <a:stretch/>
        </p:blipFill>
        <p:spPr>
          <a:xfrm rot="-598639" flipH="1">
            <a:off x="746667" y="248913"/>
            <a:ext cx="1894451" cy="13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2525208" y="137662"/>
            <a:ext cx="4130774" cy="994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BAB I</a:t>
            </a:r>
            <a:br>
              <a:rPr lang="en" sz="3200" dirty="0" smtClean="0"/>
            </a:br>
            <a:r>
              <a:rPr lang="en" sz="3200" dirty="0" smtClean="0"/>
              <a:t>PENDAHULUAN </a:t>
            </a:r>
            <a:endParaRPr sz="3200"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7"/>
          </p:nvPr>
        </p:nvSpPr>
        <p:spPr>
          <a:xfrm>
            <a:off x="664725" y="2108792"/>
            <a:ext cx="2432210" cy="497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LATAR BELAKANG</a:t>
            </a:r>
            <a:endParaRPr sz="2200"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8"/>
          </p:nvPr>
        </p:nvSpPr>
        <p:spPr>
          <a:xfrm>
            <a:off x="3124454" y="2137235"/>
            <a:ext cx="2932281" cy="440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RUMUSAN MASALAH</a:t>
            </a:r>
            <a:endParaRPr sz="2200"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9"/>
          </p:nvPr>
        </p:nvSpPr>
        <p:spPr>
          <a:xfrm>
            <a:off x="6031115" y="2077733"/>
            <a:ext cx="2824729" cy="478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TUJUAN PENELITIAN</a:t>
            </a:r>
            <a:endParaRPr sz="2200"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13"/>
          </p:nvPr>
        </p:nvSpPr>
        <p:spPr>
          <a:xfrm>
            <a:off x="1821102" y="3809164"/>
            <a:ext cx="2869348" cy="393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MANFAAT PENELITIAN</a:t>
            </a:r>
            <a:endParaRPr sz="2200"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15"/>
          </p:nvPr>
        </p:nvSpPr>
        <p:spPr>
          <a:xfrm>
            <a:off x="4571999" y="3712618"/>
            <a:ext cx="2732548" cy="565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BATASAN MASALAH</a:t>
            </a:r>
            <a:endParaRPr sz="2200" dirty="0"/>
          </a:p>
        </p:txBody>
      </p:sp>
      <p:sp>
        <p:nvSpPr>
          <p:cNvPr id="350" name="Google Shape;350;p37"/>
          <p:cNvSpPr/>
          <p:nvPr/>
        </p:nvSpPr>
        <p:spPr>
          <a:xfrm>
            <a:off x="1553700" y="1770688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42374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69212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866188" y="3532681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5431868" y="3531496"/>
            <a:ext cx="695827" cy="119277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7143144" y="1238112"/>
            <a:ext cx="235118" cy="367500"/>
            <a:chOff x="3654919" y="1596956"/>
            <a:chExt cx="235118" cy="367500"/>
          </a:xfrm>
        </p:grpSpPr>
        <p:sp>
          <p:nvSpPr>
            <p:cNvPr id="357" name="Google Shape;357;p37"/>
            <p:cNvSpPr/>
            <p:nvPr/>
          </p:nvSpPr>
          <p:spPr>
            <a:xfrm>
              <a:off x="3654919" y="1596956"/>
              <a:ext cx="235118" cy="43896"/>
            </a:xfrm>
            <a:custGeom>
              <a:avLst/>
              <a:gdLst/>
              <a:ahLst/>
              <a:cxnLst/>
              <a:rect l="l" t="t" r="r" b="b"/>
              <a:pathLst>
                <a:path w="6765" h="1263" extrusionOk="0">
                  <a:moveTo>
                    <a:pt x="334" y="0"/>
                  </a:moveTo>
                  <a:cubicBezTo>
                    <a:pt x="239" y="0"/>
                    <a:pt x="144" y="48"/>
                    <a:pt x="96" y="119"/>
                  </a:cubicBezTo>
                  <a:cubicBezTo>
                    <a:pt x="25" y="214"/>
                    <a:pt x="1" y="286"/>
                    <a:pt x="25" y="357"/>
                  </a:cubicBezTo>
                  <a:cubicBezTo>
                    <a:pt x="72" y="667"/>
                    <a:pt x="120" y="953"/>
                    <a:pt x="144" y="1262"/>
                  </a:cubicBezTo>
                  <a:lnTo>
                    <a:pt x="6645" y="1262"/>
                  </a:lnTo>
                  <a:cubicBezTo>
                    <a:pt x="6669" y="953"/>
                    <a:pt x="6740" y="667"/>
                    <a:pt x="6764" y="357"/>
                  </a:cubicBezTo>
                  <a:cubicBezTo>
                    <a:pt x="6764" y="310"/>
                    <a:pt x="6740" y="214"/>
                    <a:pt x="6669" y="119"/>
                  </a:cubicBezTo>
                  <a:cubicBezTo>
                    <a:pt x="6621" y="71"/>
                    <a:pt x="6526" y="0"/>
                    <a:pt x="6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3754249" y="1732674"/>
              <a:ext cx="37292" cy="37292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48" y="1"/>
                  </a:moveTo>
                  <a:cubicBezTo>
                    <a:pt x="239" y="1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3664025" y="1662330"/>
              <a:ext cx="219374" cy="191222"/>
            </a:xfrm>
            <a:custGeom>
              <a:avLst/>
              <a:gdLst/>
              <a:ahLst/>
              <a:cxnLst/>
              <a:rect l="l" t="t" r="r" b="b"/>
              <a:pathLst>
                <a:path w="6312" h="5502" extrusionOk="0">
                  <a:moveTo>
                    <a:pt x="3121" y="834"/>
                  </a:moveTo>
                  <a:cubicBezTo>
                    <a:pt x="3311" y="834"/>
                    <a:pt x="3430" y="977"/>
                    <a:pt x="3430" y="1143"/>
                  </a:cubicBezTo>
                  <a:lnTo>
                    <a:pt x="3430" y="1429"/>
                  </a:lnTo>
                  <a:cubicBezTo>
                    <a:pt x="3525" y="1453"/>
                    <a:pt x="3597" y="1501"/>
                    <a:pt x="3692" y="1548"/>
                  </a:cubicBezTo>
                  <a:lnTo>
                    <a:pt x="3906" y="1334"/>
                  </a:lnTo>
                  <a:cubicBezTo>
                    <a:pt x="3966" y="1274"/>
                    <a:pt x="4049" y="1245"/>
                    <a:pt x="4133" y="1245"/>
                  </a:cubicBezTo>
                  <a:cubicBezTo>
                    <a:pt x="4216" y="1245"/>
                    <a:pt x="4299" y="1274"/>
                    <a:pt x="4359" y="1334"/>
                  </a:cubicBezTo>
                  <a:cubicBezTo>
                    <a:pt x="4478" y="1453"/>
                    <a:pt x="4478" y="1667"/>
                    <a:pt x="4359" y="1786"/>
                  </a:cubicBezTo>
                  <a:lnTo>
                    <a:pt x="4145" y="2001"/>
                  </a:lnTo>
                  <a:cubicBezTo>
                    <a:pt x="4192" y="2096"/>
                    <a:pt x="4240" y="2167"/>
                    <a:pt x="4264" y="2263"/>
                  </a:cubicBezTo>
                  <a:lnTo>
                    <a:pt x="4549" y="2263"/>
                  </a:lnTo>
                  <a:cubicBezTo>
                    <a:pt x="4740" y="2263"/>
                    <a:pt x="4859" y="2406"/>
                    <a:pt x="4859" y="2572"/>
                  </a:cubicBezTo>
                  <a:cubicBezTo>
                    <a:pt x="4859" y="2739"/>
                    <a:pt x="4716" y="2858"/>
                    <a:pt x="4549" y="2858"/>
                  </a:cubicBezTo>
                  <a:lnTo>
                    <a:pt x="4264" y="2858"/>
                  </a:lnTo>
                  <a:cubicBezTo>
                    <a:pt x="4240" y="2953"/>
                    <a:pt x="4192" y="3049"/>
                    <a:pt x="4145" y="3120"/>
                  </a:cubicBezTo>
                  <a:lnTo>
                    <a:pt x="4359" y="3334"/>
                  </a:lnTo>
                  <a:cubicBezTo>
                    <a:pt x="4478" y="3453"/>
                    <a:pt x="4478" y="3668"/>
                    <a:pt x="4359" y="3787"/>
                  </a:cubicBezTo>
                  <a:cubicBezTo>
                    <a:pt x="4287" y="3834"/>
                    <a:pt x="4192" y="3882"/>
                    <a:pt x="4145" y="3882"/>
                  </a:cubicBezTo>
                  <a:cubicBezTo>
                    <a:pt x="4049" y="3882"/>
                    <a:pt x="4002" y="3834"/>
                    <a:pt x="3930" y="3787"/>
                  </a:cubicBezTo>
                  <a:lnTo>
                    <a:pt x="3716" y="3573"/>
                  </a:lnTo>
                  <a:cubicBezTo>
                    <a:pt x="3644" y="3644"/>
                    <a:pt x="3549" y="3668"/>
                    <a:pt x="3454" y="3692"/>
                  </a:cubicBezTo>
                  <a:lnTo>
                    <a:pt x="3454" y="4001"/>
                  </a:lnTo>
                  <a:cubicBezTo>
                    <a:pt x="3454" y="4168"/>
                    <a:pt x="3311" y="4287"/>
                    <a:pt x="3168" y="4287"/>
                  </a:cubicBezTo>
                  <a:cubicBezTo>
                    <a:pt x="2978" y="4287"/>
                    <a:pt x="2859" y="4144"/>
                    <a:pt x="2859" y="4001"/>
                  </a:cubicBezTo>
                  <a:lnTo>
                    <a:pt x="2859" y="3692"/>
                  </a:lnTo>
                  <a:cubicBezTo>
                    <a:pt x="2763" y="3668"/>
                    <a:pt x="2692" y="3644"/>
                    <a:pt x="2597" y="3573"/>
                  </a:cubicBezTo>
                  <a:lnTo>
                    <a:pt x="2382" y="3787"/>
                  </a:lnTo>
                  <a:cubicBezTo>
                    <a:pt x="2335" y="3834"/>
                    <a:pt x="2239" y="3882"/>
                    <a:pt x="2192" y="3882"/>
                  </a:cubicBezTo>
                  <a:cubicBezTo>
                    <a:pt x="2096" y="3882"/>
                    <a:pt x="2025" y="3834"/>
                    <a:pt x="1977" y="3787"/>
                  </a:cubicBezTo>
                  <a:cubicBezTo>
                    <a:pt x="1858" y="3668"/>
                    <a:pt x="1858" y="3453"/>
                    <a:pt x="1977" y="3334"/>
                  </a:cubicBezTo>
                  <a:lnTo>
                    <a:pt x="2192" y="3120"/>
                  </a:lnTo>
                  <a:cubicBezTo>
                    <a:pt x="2120" y="3049"/>
                    <a:pt x="2096" y="2953"/>
                    <a:pt x="2073" y="2858"/>
                  </a:cubicBezTo>
                  <a:lnTo>
                    <a:pt x="1763" y="2858"/>
                  </a:lnTo>
                  <a:cubicBezTo>
                    <a:pt x="1596" y="2858"/>
                    <a:pt x="1477" y="2715"/>
                    <a:pt x="1477" y="2572"/>
                  </a:cubicBezTo>
                  <a:cubicBezTo>
                    <a:pt x="1477" y="2406"/>
                    <a:pt x="1525" y="2263"/>
                    <a:pt x="1715" y="2263"/>
                  </a:cubicBezTo>
                  <a:lnTo>
                    <a:pt x="2001" y="2263"/>
                  </a:lnTo>
                  <a:cubicBezTo>
                    <a:pt x="2025" y="2167"/>
                    <a:pt x="2073" y="2096"/>
                    <a:pt x="2120" y="2001"/>
                  </a:cubicBezTo>
                  <a:lnTo>
                    <a:pt x="1906" y="1786"/>
                  </a:lnTo>
                  <a:cubicBezTo>
                    <a:pt x="1787" y="1667"/>
                    <a:pt x="1787" y="1453"/>
                    <a:pt x="1906" y="1334"/>
                  </a:cubicBezTo>
                  <a:cubicBezTo>
                    <a:pt x="1966" y="1274"/>
                    <a:pt x="2049" y="1245"/>
                    <a:pt x="2132" y="1245"/>
                  </a:cubicBezTo>
                  <a:cubicBezTo>
                    <a:pt x="2216" y="1245"/>
                    <a:pt x="2299" y="1274"/>
                    <a:pt x="2358" y="1334"/>
                  </a:cubicBezTo>
                  <a:lnTo>
                    <a:pt x="2573" y="1548"/>
                  </a:lnTo>
                  <a:cubicBezTo>
                    <a:pt x="2668" y="1501"/>
                    <a:pt x="2739" y="1453"/>
                    <a:pt x="2835" y="1429"/>
                  </a:cubicBezTo>
                  <a:lnTo>
                    <a:pt x="2835" y="1143"/>
                  </a:lnTo>
                  <a:cubicBezTo>
                    <a:pt x="2835" y="953"/>
                    <a:pt x="2978" y="834"/>
                    <a:pt x="3121" y="834"/>
                  </a:cubicBezTo>
                  <a:close/>
                  <a:moveTo>
                    <a:pt x="1" y="0"/>
                  </a:moveTo>
                  <a:cubicBezTo>
                    <a:pt x="215" y="1882"/>
                    <a:pt x="453" y="3692"/>
                    <a:pt x="691" y="5430"/>
                  </a:cubicBezTo>
                  <a:cubicBezTo>
                    <a:pt x="691" y="5454"/>
                    <a:pt x="691" y="5478"/>
                    <a:pt x="715" y="5501"/>
                  </a:cubicBezTo>
                  <a:lnTo>
                    <a:pt x="5573" y="5501"/>
                  </a:lnTo>
                  <a:cubicBezTo>
                    <a:pt x="5573" y="5478"/>
                    <a:pt x="5573" y="5454"/>
                    <a:pt x="5597" y="5430"/>
                  </a:cubicBezTo>
                  <a:cubicBezTo>
                    <a:pt x="5835" y="3644"/>
                    <a:pt x="6074" y="1810"/>
                    <a:pt x="6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762520" y="1923862"/>
              <a:ext cx="21548" cy="40594"/>
            </a:xfrm>
            <a:custGeom>
              <a:avLst/>
              <a:gdLst/>
              <a:ahLst/>
              <a:cxnLst/>
              <a:rect l="l" t="t" r="r" b="b"/>
              <a:pathLst>
                <a:path w="620" h="1168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lnTo>
                    <a:pt x="1" y="1168"/>
                  </a:lnTo>
                  <a:lnTo>
                    <a:pt x="620" y="1168"/>
                  </a:lnTo>
                  <a:lnTo>
                    <a:pt x="620" y="310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696312" y="1875865"/>
              <a:ext cx="149829" cy="88590"/>
            </a:xfrm>
            <a:custGeom>
              <a:avLst/>
              <a:gdLst/>
              <a:ahLst/>
              <a:cxnLst/>
              <a:rect l="l" t="t" r="r" b="b"/>
              <a:pathLst>
                <a:path w="4311" h="2549" extrusionOk="0">
                  <a:moveTo>
                    <a:pt x="1" y="0"/>
                  </a:moveTo>
                  <a:lnTo>
                    <a:pt x="1" y="1620"/>
                  </a:lnTo>
                  <a:lnTo>
                    <a:pt x="24" y="1620"/>
                  </a:lnTo>
                  <a:cubicBezTo>
                    <a:pt x="24" y="2144"/>
                    <a:pt x="453" y="2549"/>
                    <a:pt x="953" y="2549"/>
                  </a:cubicBezTo>
                  <a:lnTo>
                    <a:pt x="1263" y="2549"/>
                  </a:lnTo>
                  <a:lnTo>
                    <a:pt x="1263" y="1691"/>
                  </a:lnTo>
                  <a:cubicBezTo>
                    <a:pt x="1263" y="1191"/>
                    <a:pt x="1668" y="763"/>
                    <a:pt x="2168" y="763"/>
                  </a:cubicBezTo>
                  <a:cubicBezTo>
                    <a:pt x="2692" y="763"/>
                    <a:pt x="3096" y="1191"/>
                    <a:pt x="3096" y="1691"/>
                  </a:cubicBezTo>
                  <a:lnTo>
                    <a:pt x="3096" y="2549"/>
                  </a:lnTo>
                  <a:lnTo>
                    <a:pt x="3406" y="2549"/>
                  </a:lnTo>
                  <a:cubicBezTo>
                    <a:pt x="3906" y="2549"/>
                    <a:pt x="4311" y="2144"/>
                    <a:pt x="4311" y="1620"/>
                  </a:cubicBezTo>
                  <a:lnTo>
                    <a:pt x="4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7"/>
          <p:cNvGrpSpPr/>
          <p:nvPr/>
        </p:nvGrpSpPr>
        <p:grpSpPr>
          <a:xfrm>
            <a:off x="4454042" y="1239333"/>
            <a:ext cx="235917" cy="365032"/>
            <a:chOff x="6708219" y="3569114"/>
            <a:chExt cx="235917" cy="365032"/>
          </a:xfrm>
        </p:grpSpPr>
        <p:sp>
          <p:nvSpPr>
            <p:cNvPr id="363" name="Google Shape;363;p37"/>
            <p:cNvSpPr/>
            <p:nvPr/>
          </p:nvSpPr>
          <p:spPr>
            <a:xfrm>
              <a:off x="6815821" y="3676716"/>
              <a:ext cx="20714" cy="2071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86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19" y="596"/>
                    <a:pt x="286" y="596"/>
                  </a:cubicBezTo>
                  <a:cubicBezTo>
                    <a:pt x="477" y="596"/>
                    <a:pt x="596" y="453"/>
                    <a:pt x="596" y="310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6757884" y="3684153"/>
              <a:ext cx="33956" cy="28186"/>
            </a:xfrm>
            <a:custGeom>
              <a:avLst/>
              <a:gdLst/>
              <a:ahLst/>
              <a:cxnLst/>
              <a:rect l="l" t="t" r="r" b="b"/>
              <a:pathLst>
                <a:path w="977" h="811" extrusionOk="0">
                  <a:moveTo>
                    <a:pt x="524" y="1"/>
                  </a:moveTo>
                  <a:cubicBezTo>
                    <a:pt x="453" y="1"/>
                    <a:pt x="358" y="24"/>
                    <a:pt x="286" y="48"/>
                  </a:cubicBezTo>
                  <a:lnTo>
                    <a:pt x="262" y="96"/>
                  </a:lnTo>
                  <a:cubicBezTo>
                    <a:pt x="143" y="144"/>
                    <a:pt x="48" y="263"/>
                    <a:pt x="24" y="382"/>
                  </a:cubicBezTo>
                  <a:cubicBezTo>
                    <a:pt x="0" y="501"/>
                    <a:pt x="0" y="644"/>
                    <a:pt x="96" y="763"/>
                  </a:cubicBezTo>
                  <a:lnTo>
                    <a:pt x="96" y="810"/>
                  </a:lnTo>
                  <a:lnTo>
                    <a:pt x="977" y="286"/>
                  </a:lnTo>
                  <a:lnTo>
                    <a:pt x="953" y="239"/>
                  </a:lnTo>
                  <a:cubicBezTo>
                    <a:pt x="858" y="96"/>
                    <a:pt x="691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6836500" y="3617945"/>
              <a:ext cx="20749" cy="36458"/>
            </a:xfrm>
            <a:custGeom>
              <a:avLst/>
              <a:gdLst/>
              <a:ahLst/>
              <a:cxnLst/>
              <a:rect l="l" t="t" r="r" b="b"/>
              <a:pathLst>
                <a:path w="597" h="1049" extrusionOk="0">
                  <a:moveTo>
                    <a:pt x="1" y="0"/>
                  </a:moveTo>
                  <a:lnTo>
                    <a:pt x="1" y="1048"/>
                  </a:lnTo>
                  <a:lnTo>
                    <a:pt x="72" y="1048"/>
                  </a:lnTo>
                  <a:cubicBezTo>
                    <a:pt x="358" y="1048"/>
                    <a:pt x="596" y="834"/>
                    <a:pt x="596" y="572"/>
                  </a:cubicBezTo>
                  <a:lnTo>
                    <a:pt x="596" y="501"/>
                  </a:lnTo>
                  <a:cubicBezTo>
                    <a:pt x="596" y="239"/>
                    <a:pt x="382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6708219" y="3569114"/>
              <a:ext cx="235917" cy="235917"/>
            </a:xfrm>
            <a:custGeom>
              <a:avLst/>
              <a:gdLst/>
              <a:ahLst/>
              <a:cxnLst/>
              <a:rect l="l" t="t" r="r" b="b"/>
              <a:pathLst>
                <a:path w="6788" h="6788" extrusionOk="0">
                  <a:moveTo>
                    <a:pt x="3739" y="834"/>
                  </a:moveTo>
                  <a:cubicBezTo>
                    <a:pt x="4382" y="834"/>
                    <a:pt x="4859" y="1334"/>
                    <a:pt x="4859" y="1929"/>
                  </a:cubicBezTo>
                  <a:lnTo>
                    <a:pt x="4859" y="1977"/>
                  </a:lnTo>
                  <a:cubicBezTo>
                    <a:pt x="4859" y="2406"/>
                    <a:pt x="4573" y="2834"/>
                    <a:pt x="4168" y="2977"/>
                  </a:cubicBezTo>
                  <a:cubicBezTo>
                    <a:pt x="4216" y="3096"/>
                    <a:pt x="4263" y="3239"/>
                    <a:pt x="4263" y="3382"/>
                  </a:cubicBezTo>
                  <a:cubicBezTo>
                    <a:pt x="4263" y="3454"/>
                    <a:pt x="4263" y="3501"/>
                    <a:pt x="4216" y="3573"/>
                  </a:cubicBezTo>
                  <a:lnTo>
                    <a:pt x="5454" y="4287"/>
                  </a:lnTo>
                  <a:cubicBezTo>
                    <a:pt x="5597" y="4382"/>
                    <a:pt x="5645" y="4549"/>
                    <a:pt x="5573" y="4692"/>
                  </a:cubicBezTo>
                  <a:lnTo>
                    <a:pt x="5359" y="5025"/>
                  </a:lnTo>
                  <a:cubicBezTo>
                    <a:pt x="5144" y="5382"/>
                    <a:pt x="4763" y="5597"/>
                    <a:pt x="4406" y="5597"/>
                  </a:cubicBezTo>
                  <a:cubicBezTo>
                    <a:pt x="4216" y="5597"/>
                    <a:pt x="4025" y="5525"/>
                    <a:pt x="3835" y="5454"/>
                  </a:cubicBezTo>
                  <a:lnTo>
                    <a:pt x="3811" y="5406"/>
                  </a:lnTo>
                  <a:cubicBezTo>
                    <a:pt x="3549" y="5263"/>
                    <a:pt x="3358" y="5025"/>
                    <a:pt x="3311" y="4739"/>
                  </a:cubicBezTo>
                  <a:cubicBezTo>
                    <a:pt x="3263" y="4573"/>
                    <a:pt x="3239" y="4454"/>
                    <a:pt x="3263" y="4311"/>
                  </a:cubicBezTo>
                  <a:cubicBezTo>
                    <a:pt x="3073" y="4311"/>
                    <a:pt x="2882" y="4216"/>
                    <a:pt x="2739" y="4096"/>
                  </a:cubicBezTo>
                  <a:lnTo>
                    <a:pt x="1525" y="4811"/>
                  </a:lnTo>
                  <a:cubicBezTo>
                    <a:pt x="1453" y="4859"/>
                    <a:pt x="1429" y="4859"/>
                    <a:pt x="1358" y="4859"/>
                  </a:cubicBezTo>
                  <a:lnTo>
                    <a:pt x="1286" y="4859"/>
                  </a:lnTo>
                  <a:cubicBezTo>
                    <a:pt x="1191" y="4811"/>
                    <a:pt x="1120" y="4787"/>
                    <a:pt x="1096" y="4692"/>
                  </a:cubicBezTo>
                  <a:lnTo>
                    <a:pt x="882" y="4382"/>
                  </a:lnTo>
                  <a:cubicBezTo>
                    <a:pt x="810" y="4120"/>
                    <a:pt x="763" y="3811"/>
                    <a:pt x="834" y="3525"/>
                  </a:cubicBezTo>
                  <a:cubicBezTo>
                    <a:pt x="929" y="3215"/>
                    <a:pt x="1096" y="2977"/>
                    <a:pt x="1334" y="2834"/>
                  </a:cubicBezTo>
                  <a:lnTo>
                    <a:pt x="1358" y="2787"/>
                  </a:lnTo>
                  <a:cubicBezTo>
                    <a:pt x="1527" y="2687"/>
                    <a:pt x="1713" y="2642"/>
                    <a:pt x="1897" y="2642"/>
                  </a:cubicBezTo>
                  <a:cubicBezTo>
                    <a:pt x="2152" y="2642"/>
                    <a:pt x="2402" y="2730"/>
                    <a:pt x="2596" y="2882"/>
                  </a:cubicBezTo>
                  <a:cubicBezTo>
                    <a:pt x="2715" y="2715"/>
                    <a:pt x="2858" y="2596"/>
                    <a:pt x="3073" y="2525"/>
                  </a:cubicBezTo>
                  <a:lnTo>
                    <a:pt x="3073" y="1144"/>
                  </a:lnTo>
                  <a:cubicBezTo>
                    <a:pt x="3073" y="953"/>
                    <a:pt x="3215" y="834"/>
                    <a:pt x="3358" y="834"/>
                  </a:cubicBezTo>
                  <a:close/>
                  <a:moveTo>
                    <a:pt x="3382" y="0"/>
                  </a:moveTo>
                  <a:cubicBezTo>
                    <a:pt x="1525" y="0"/>
                    <a:pt x="0" y="1525"/>
                    <a:pt x="0" y="3406"/>
                  </a:cubicBezTo>
                  <a:cubicBezTo>
                    <a:pt x="0" y="5263"/>
                    <a:pt x="1525" y="6788"/>
                    <a:pt x="3382" y="6788"/>
                  </a:cubicBezTo>
                  <a:cubicBezTo>
                    <a:pt x="5263" y="6788"/>
                    <a:pt x="6788" y="5263"/>
                    <a:pt x="6788" y="3406"/>
                  </a:cubicBezTo>
                  <a:cubicBezTo>
                    <a:pt x="6788" y="1525"/>
                    <a:pt x="52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6844772" y="3713938"/>
              <a:ext cx="34825" cy="28638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120" y="1"/>
                  </a:moveTo>
                  <a:lnTo>
                    <a:pt x="96" y="25"/>
                  </a:lnTo>
                  <a:cubicBezTo>
                    <a:pt x="25" y="144"/>
                    <a:pt x="1" y="263"/>
                    <a:pt x="25" y="430"/>
                  </a:cubicBezTo>
                  <a:cubicBezTo>
                    <a:pt x="49" y="549"/>
                    <a:pt x="144" y="668"/>
                    <a:pt x="263" y="715"/>
                  </a:cubicBezTo>
                  <a:lnTo>
                    <a:pt x="287" y="739"/>
                  </a:lnTo>
                  <a:cubicBezTo>
                    <a:pt x="369" y="797"/>
                    <a:pt x="460" y="823"/>
                    <a:pt x="549" y="823"/>
                  </a:cubicBezTo>
                  <a:cubicBezTo>
                    <a:pt x="719" y="823"/>
                    <a:pt x="884" y="728"/>
                    <a:pt x="977" y="572"/>
                  </a:cubicBezTo>
                  <a:lnTo>
                    <a:pt x="1001" y="5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725597" y="3886115"/>
              <a:ext cx="201162" cy="48031"/>
            </a:xfrm>
            <a:custGeom>
              <a:avLst/>
              <a:gdLst/>
              <a:ahLst/>
              <a:cxnLst/>
              <a:rect l="l" t="t" r="r" b="b"/>
              <a:pathLst>
                <a:path w="5788" h="1382" extrusionOk="0">
                  <a:moveTo>
                    <a:pt x="1096" y="0"/>
                  </a:moveTo>
                  <a:cubicBezTo>
                    <a:pt x="477" y="0"/>
                    <a:pt x="1" y="500"/>
                    <a:pt x="1" y="1096"/>
                  </a:cubicBezTo>
                  <a:cubicBezTo>
                    <a:pt x="1" y="1262"/>
                    <a:pt x="143" y="1382"/>
                    <a:pt x="310" y="1382"/>
                  </a:cubicBezTo>
                  <a:lnTo>
                    <a:pt x="5454" y="1382"/>
                  </a:lnTo>
                  <a:cubicBezTo>
                    <a:pt x="5621" y="1382"/>
                    <a:pt x="5740" y="1239"/>
                    <a:pt x="5740" y="1096"/>
                  </a:cubicBezTo>
                  <a:cubicBezTo>
                    <a:pt x="5788" y="500"/>
                    <a:pt x="5264" y="0"/>
                    <a:pt x="4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6776096" y="3822374"/>
              <a:ext cx="100998" cy="41428"/>
            </a:xfrm>
            <a:custGeom>
              <a:avLst/>
              <a:gdLst/>
              <a:ahLst/>
              <a:cxnLst/>
              <a:rect l="l" t="t" r="r" b="b"/>
              <a:pathLst>
                <a:path w="2906" h="1192" extrusionOk="0">
                  <a:moveTo>
                    <a:pt x="524" y="1"/>
                  </a:moveTo>
                  <a:lnTo>
                    <a:pt x="0" y="1191"/>
                  </a:lnTo>
                  <a:lnTo>
                    <a:pt x="2906" y="1191"/>
                  </a:lnTo>
                  <a:lnTo>
                    <a:pt x="2382" y="1"/>
                  </a:lnTo>
                  <a:cubicBezTo>
                    <a:pt x="2096" y="72"/>
                    <a:pt x="1786" y="120"/>
                    <a:pt x="1477" y="120"/>
                  </a:cubicBezTo>
                  <a:cubicBezTo>
                    <a:pt x="1120" y="120"/>
                    <a:pt x="810" y="96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7"/>
          <p:cNvGrpSpPr/>
          <p:nvPr/>
        </p:nvGrpSpPr>
        <p:grpSpPr>
          <a:xfrm>
            <a:off x="1783137" y="1238712"/>
            <a:ext cx="217705" cy="366283"/>
            <a:chOff x="3800612" y="4225793"/>
            <a:chExt cx="217705" cy="366283"/>
          </a:xfrm>
        </p:grpSpPr>
        <p:sp>
          <p:nvSpPr>
            <p:cNvPr id="371" name="Google Shape;371;p37"/>
            <p:cNvSpPr/>
            <p:nvPr/>
          </p:nvSpPr>
          <p:spPr>
            <a:xfrm>
              <a:off x="3821291" y="4440580"/>
              <a:ext cx="175513" cy="98530"/>
            </a:xfrm>
            <a:custGeom>
              <a:avLst/>
              <a:gdLst/>
              <a:ahLst/>
              <a:cxnLst/>
              <a:rect l="l" t="t" r="r" b="b"/>
              <a:pathLst>
                <a:path w="5050" h="2835" extrusionOk="0">
                  <a:moveTo>
                    <a:pt x="1" y="1"/>
                  </a:moveTo>
                  <a:cubicBezTo>
                    <a:pt x="96" y="953"/>
                    <a:pt x="215" y="1906"/>
                    <a:pt x="334" y="2835"/>
                  </a:cubicBezTo>
                  <a:lnTo>
                    <a:pt x="4692" y="2835"/>
                  </a:lnTo>
                  <a:lnTo>
                    <a:pt x="4811" y="1858"/>
                  </a:lnTo>
                  <a:cubicBezTo>
                    <a:pt x="4883" y="1215"/>
                    <a:pt x="4954" y="596"/>
                    <a:pt x="5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835367" y="4559789"/>
              <a:ext cx="145693" cy="32287"/>
            </a:xfrm>
            <a:custGeom>
              <a:avLst/>
              <a:gdLst/>
              <a:ahLst/>
              <a:cxnLst/>
              <a:rect l="l" t="t" r="r" b="b"/>
              <a:pathLst>
                <a:path w="4192" h="929" extrusionOk="0">
                  <a:moveTo>
                    <a:pt x="0" y="0"/>
                  </a:moveTo>
                  <a:lnTo>
                    <a:pt x="24" y="119"/>
                  </a:lnTo>
                  <a:cubicBezTo>
                    <a:pt x="72" y="595"/>
                    <a:pt x="477" y="929"/>
                    <a:pt x="953" y="929"/>
                  </a:cubicBezTo>
                  <a:lnTo>
                    <a:pt x="3263" y="929"/>
                  </a:lnTo>
                  <a:cubicBezTo>
                    <a:pt x="3739" y="929"/>
                    <a:pt x="4120" y="572"/>
                    <a:pt x="4192" y="119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800612" y="4370235"/>
              <a:ext cx="217705" cy="48031"/>
            </a:xfrm>
            <a:custGeom>
              <a:avLst/>
              <a:gdLst/>
              <a:ahLst/>
              <a:cxnLst/>
              <a:rect l="l" t="t" r="r" b="b"/>
              <a:pathLst>
                <a:path w="6264" h="1382" extrusionOk="0">
                  <a:moveTo>
                    <a:pt x="310" y="1"/>
                  </a:moveTo>
                  <a:cubicBezTo>
                    <a:pt x="119" y="1"/>
                    <a:pt x="0" y="144"/>
                    <a:pt x="0" y="310"/>
                  </a:cubicBezTo>
                  <a:lnTo>
                    <a:pt x="0" y="1072"/>
                  </a:lnTo>
                  <a:cubicBezTo>
                    <a:pt x="0" y="1263"/>
                    <a:pt x="167" y="1382"/>
                    <a:pt x="310" y="1382"/>
                  </a:cubicBezTo>
                  <a:lnTo>
                    <a:pt x="5954" y="1382"/>
                  </a:lnTo>
                  <a:cubicBezTo>
                    <a:pt x="6144" y="1382"/>
                    <a:pt x="6263" y="1215"/>
                    <a:pt x="6263" y="1072"/>
                  </a:cubicBezTo>
                  <a:lnTo>
                    <a:pt x="6263" y="310"/>
                  </a:lnTo>
                  <a:cubicBezTo>
                    <a:pt x="6263" y="120"/>
                    <a:pt x="6121" y="1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923089" y="4278378"/>
              <a:ext cx="75349" cy="70379"/>
            </a:xfrm>
            <a:custGeom>
              <a:avLst/>
              <a:gdLst/>
              <a:ahLst/>
              <a:cxnLst/>
              <a:rect l="l" t="t" r="r" b="b"/>
              <a:pathLst>
                <a:path w="2168" h="2025" extrusionOk="0">
                  <a:moveTo>
                    <a:pt x="572" y="0"/>
                  </a:moveTo>
                  <a:lnTo>
                    <a:pt x="1" y="2024"/>
                  </a:lnTo>
                  <a:lnTo>
                    <a:pt x="2168" y="2024"/>
                  </a:lnTo>
                  <a:cubicBezTo>
                    <a:pt x="2120" y="1286"/>
                    <a:pt x="1763" y="619"/>
                    <a:pt x="1120" y="167"/>
                  </a:cubicBezTo>
                  <a:cubicBezTo>
                    <a:pt x="953" y="48"/>
                    <a:pt x="763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818824" y="4278378"/>
              <a:ext cx="101832" cy="70379"/>
            </a:xfrm>
            <a:custGeom>
              <a:avLst/>
              <a:gdLst/>
              <a:ahLst/>
              <a:cxnLst/>
              <a:rect l="l" t="t" r="r" b="b"/>
              <a:pathLst>
                <a:path w="2930" h="2025" extrusionOk="0">
                  <a:moveTo>
                    <a:pt x="1596" y="0"/>
                  </a:moveTo>
                  <a:cubicBezTo>
                    <a:pt x="1381" y="0"/>
                    <a:pt x="1215" y="48"/>
                    <a:pt x="1024" y="167"/>
                  </a:cubicBezTo>
                  <a:cubicBezTo>
                    <a:pt x="429" y="619"/>
                    <a:pt x="72" y="1286"/>
                    <a:pt x="0" y="2024"/>
                  </a:cubicBezTo>
                  <a:lnTo>
                    <a:pt x="2334" y="20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920621" y="4225793"/>
              <a:ext cx="94395" cy="52619"/>
            </a:xfrm>
            <a:custGeom>
              <a:avLst/>
              <a:gdLst/>
              <a:ahLst/>
              <a:cxnLst/>
              <a:rect l="l" t="t" r="r" b="b"/>
              <a:pathLst>
                <a:path w="2716" h="1514" extrusionOk="0">
                  <a:moveTo>
                    <a:pt x="2360" y="1"/>
                  </a:moveTo>
                  <a:cubicBezTo>
                    <a:pt x="2328" y="1"/>
                    <a:pt x="2296" y="5"/>
                    <a:pt x="2263" y="13"/>
                  </a:cubicBezTo>
                  <a:lnTo>
                    <a:pt x="429" y="537"/>
                  </a:lnTo>
                  <a:cubicBezTo>
                    <a:pt x="310" y="561"/>
                    <a:pt x="238" y="656"/>
                    <a:pt x="215" y="727"/>
                  </a:cubicBezTo>
                  <a:lnTo>
                    <a:pt x="0" y="1513"/>
                  </a:lnTo>
                  <a:lnTo>
                    <a:pt x="667" y="1513"/>
                  </a:lnTo>
                  <a:lnTo>
                    <a:pt x="786" y="1061"/>
                  </a:lnTo>
                  <a:lnTo>
                    <a:pt x="2453" y="608"/>
                  </a:lnTo>
                  <a:cubicBezTo>
                    <a:pt x="2620" y="584"/>
                    <a:pt x="2715" y="418"/>
                    <a:pt x="2668" y="227"/>
                  </a:cubicBezTo>
                  <a:cubicBezTo>
                    <a:pt x="2628" y="90"/>
                    <a:pt x="2508" y="1"/>
                    <a:pt x="2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3020308" y="3081395"/>
            <a:ext cx="368334" cy="331847"/>
            <a:chOff x="7320708" y="2912817"/>
            <a:chExt cx="368334" cy="365032"/>
          </a:xfrm>
        </p:grpSpPr>
        <p:sp>
          <p:nvSpPr>
            <p:cNvPr id="382" name="Google Shape;382;p37"/>
            <p:cNvSpPr/>
            <p:nvPr/>
          </p:nvSpPr>
          <p:spPr>
            <a:xfrm>
              <a:off x="7516031" y="3256301"/>
              <a:ext cx="173010" cy="20749"/>
            </a:xfrm>
            <a:custGeom>
              <a:avLst/>
              <a:gdLst/>
              <a:ahLst/>
              <a:cxnLst/>
              <a:rect l="l" t="t" r="r" b="b"/>
              <a:pathLst>
                <a:path w="4978" h="597" extrusionOk="0">
                  <a:moveTo>
                    <a:pt x="0" y="1"/>
                  </a:moveTo>
                  <a:lnTo>
                    <a:pt x="72" y="358"/>
                  </a:lnTo>
                  <a:cubicBezTo>
                    <a:pt x="96" y="501"/>
                    <a:pt x="215" y="596"/>
                    <a:pt x="358" y="596"/>
                  </a:cubicBezTo>
                  <a:lnTo>
                    <a:pt x="4620" y="596"/>
                  </a:lnTo>
                  <a:cubicBezTo>
                    <a:pt x="4716" y="596"/>
                    <a:pt x="4787" y="572"/>
                    <a:pt x="4859" y="477"/>
                  </a:cubicBezTo>
                  <a:cubicBezTo>
                    <a:pt x="4954" y="477"/>
                    <a:pt x="4978" y="382"/>
                    <a:pt x="4954" y="263"/>
                  </a:cubicBezTo>
                  <a:lnTo>
                    <a:pt x="4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320708" y="3256301"/>
              <a:ext cx="173010" cy="21548"/>
            </a:xfrm>
            <a:custGeom>
              <a:avLst/>
              <a:gdLst/>
              <a:ahLst/>
              <a:cxnLst/>
              <a:rect l="l" t="t" r="r" b="b"/>
              <a:pathLst>
                <a:path w="4978" h="620" extrusionOk="0">
                  <a:moveTo>
                    <a:pt x="48" y="1"/>
                  </a:moveTo>
                  <a:lnTo>
                    <a:pt x="24" y="263"/>
                  </a:lnTo>
                  <a:cubicBezTo>
                    <a:pt x="0" y="358"/>
                    <a:pt x="24" y="453"/>
                    <a:pt x="95" y="501"/>
                  </a:cubicBezTo>
                  <a:cubicBezTo>
                    <a:pt x="143" y="572"/>
                    <a:pt x="238" y="620"/>
                    <a:pt x="334" y="620"/>
                  </a:cubicBezTo>
                  <a:lnTo>
                    <a:pt x="4620" y="620"/>
                  </a:lnTo>
                  <a:cubicBezTo>
                    <a:pt x="4763" y="620"/>
                    <a:pt x="4882" y="501"/>
                    <a:pt x="4906" y="358"/>
                  </a:cubicBezTo>
                  <a:lnTo>
                    <a:pt x="4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7372006" y="2912817"/>
              <a:ext cx="266536" cy="41428"/>
            </a:xfrm>
            <a:custGeom>
              <a:avLst/>
              <a:gdLst/>
              <a:ahLst/>
              <a:cxnLst/>
              <a:rect l="l" t="t" r="r" b="b"/>
              <a:pathLst>
                <a:path w="7669" h="1192" extrusionOk="0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lnTo>
                    <a:pt x="1" y="1191"/>
                  </a:lnTo>
                  <a:lnTo>
                    <a:pt x="7669" y="1191"/>
                  </a:lnTo>
                  <a:lnTo>
                    <a:pt x="7669" y="310"/>
                  </a:lnTo>
                  <a:cubicBezTo>
                    <a:pt x="7669" y="120"/>
                    <a:pt x="7502" y="1"/>
                    <a:pt x="7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328979" y="2975724"/>
              <a:ext cx="355926" cy="259933"/>
            </a:xfrm>
            <a:custGeom>
              <a:avLst/>
              <a:gdLst/>
              <a:ahLst/>
              <a:cxnLst/>
              <a:rect l="l" t="t" r="r" b="b"/>
              <a:pathLst>
                <a:path w="10241" h="7479" extrusionOk="0">
                  <a:moveTo>
                    <a:pt x="1239" y="1"/>
                  </a:moveTo>
                  <a:lnTo>
                    <a:pt x="0" y="7478"/>
                  </a:lnTo>
                  <a:lnTo>
                    <a:pt x="4906" y="7478"/>
                  </a:lnTo>
                  <a:lnTo>
                    <a:pt x="5120" y="6359"/>
                  </a:lnTo>
                  <a:lnTo>
                    <a:pt x="5335" y="7478"/>
                  </a:lnTo>
                  <a:lnTo>
                    <a:pt x="10241" y="7478"/>
                  </a:lnTo>
                  <a:lnTo>
                    <a:pt x="8955" y="1"/>
                  </a:lnTo>
                  <a:lnTo>
                    <a:pt x="6430" y="1"/>
                  </a:lnTo>
                  <a:lnTo>
                    <a:pt x="6430" y="1834"/>
                  </a:lnTo>
                  <a:cubicBezTo>
                    <a:pt x="6430" y="2001"/>
                    <a:pt x="6287" y="2120"/>
                    <a:pt x="6121" y="2120"/>
                  </a:cubicBezTo>
                  <a:cubicBezTo>
                    <a:pt x="5954" y="2120"/>
                    <a:pt x="5835" y="1977"/>
                    <a:pt x="5835" y="1834"/>
                  </a:cubicBezTo>
                  <a:lnTo>
                    <a:pt x="5835" y="1"/>
                  </a:lnTo>
                  <a:lnTo>
                    <a:pt x="4335" y="1"/>
                  </a:lnTo>
                  <a:lnTo>
                    <a:pt x="4335" y="1834"/>
                  </a:lnTo>
                  <a:cubicBezTo>
                    <a:pt x="4335" y="2001"/>
                    <a:pt x="4192" y="2120"/>
                    <a:pt x="4049" y="2120"/>
                  </a:cubicBezTo>
                  <a:cubicBezTo>
                    <a:pt x="3906" y="2120"/>
                    <a:pt x="3739" y="1977"/>
                    <a:pt x="3739" y="1834"/>
                  </a:cubicBezTo>
                  <a:lnTo>
                    <a:pt x="3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37"/>
          <p:cNvGrpSpPr/>
          <p:nvPr/>
        </p:nvGrpSpPr>
        <p:grpSpPr>
          <a:xfrm>
            <a:off x="5626094" y="3069321"/>
            <a:ext cx="307376" cy="342196"/>
            <a:chOff x="3895050" y="3806775"/>
            <a:chExt cx="419725" cy="481175"/>
          </a:xfrm>
        </p:grpSpPr>
        <p:sp>
          <p:nvSpPr>
            <p:cNvPr id="387" name="Google Shape;387;p37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89" name="Google Shape;389;p37"/>
          <p:cNvPicPr preferRelativeResize="0"/>
          <p:nvPr/>
        </p:nvPicPr>
        <p:blipFill rotWithShape="1">
          <a:blip r:embed="rId3">
            <a:alphaModFix/>
          </a:blip>
          <a:srcRect l="13883" t="5752" r="13883" b="5752"/>
          <a:stretch/>
        </p:blipFill>
        <p:spPr>
          <a:xfrm rot="1619997">
            <a:off x="323827" y="-87625"/>
            <a:ext cx="1244750" cy="18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4">
            <a:alphaModFix/>
          </a:blip>
          <a:srcRect l="9743" t="6101" r="9735" b="6101"/>
          <a:stretch/>
        </p:blipFill>
        <p:spPr>
          <a:xfrm flipH="1">
            <a:off x="7884069" y="3502280"/>
            <a:ext cx="1317153" cy="15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720000" y="226088"/>
            <a:ext cx="3674070" cy="1178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  <a:br>
              <a:rPr lang="en" dirty="0" smtClean="0"/>
            </a:b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720000" y="1508372"/>
            <a:ext cx="4192200" cy="287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Penyakit</a:t>
            </a:r>
            <a:r>
              <a:rPr lang="en-US" sz="1100" dirty="0" smtClean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</a:t>
            </a:r>
            <a:r>
              <a:rPr lang="en-US" sz="1100" dirty="0" err="1"/>
              <a:t>merupakan</a:t>
            </a:r>
            <a:r>
              <a:rPr lang="en-US" sz="1100" dirty="0"/>
              <a:t> </a:t>
            </a:r>
            <a:r>
              <a:rPr lang="en-US" sz="1100" dirty="0" err="1"/>
              <a:t>sebuah</a:t>
            </a:r>
            <a:r>
              <a:rPr lang="en-US" sz="1100" dirty="0"/>
              <a:t> </a:t>
            </a:r>
            <a:r>
              <a:rPr lang="en-US" sz="1100" dirty="0" err="1"/>
              <a:t>kondisi</a:t>
            </a:r>
            <a:r>
              <a:rPr lang="en-US" sz="1100" dirty="0"/>
              <a:t> </a:t>
            </a:r>
            <a:r>
              <a:rPr lang="en-US" sz="1100" dirty="0" err="1"/>
              <a:t>dimana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melaksanakan</a:t>
            </a:r>
            <a:r>
              <a:rPr lang="en-US" sz="1100" dirty="0"/>
              <a:t> </a:t>
            </a:r>
            <a:r>
              <a:rPr lang="en-US" sz="1100" dirty="0" err="1"/>
              <a:t>tugasnya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baik</a:t>
            </a:r>
            <a:r>
              <a:rPr lang="en-US" sz="1100" dirty="0"/>
              <a:t>. Data </a:t>
            </a:r>
            <a:r>
              <a:rPr lang="en-US" sz="1100" dirty="0" err="1"/>
              <a:t>Organisasi</a:t>
            </a:r>
            <a:r>
              <a:rPr lang="en-US" sz="1100" dirty="0"/>
              <a:t> </a:t>
            </a:r>
            <a:r>
              <a:rPr lang="en-US" sz="1100" dirty="0" err="1"/>
              <a:t>Kesehatan</a:t>
            </a:r>
            <a:r>
              <a:rPr lang="en-US" sz="1100" dirty="0"/>
              <a:t> </a:t>
            </a:r>
            <a:r>
              <a:rPr lang="en-US" sz="1100" dirty="0" err="1"/>
              <a:t>Dunia</a:t>
            </a:r>
            <a:r>
              <a:rPr lang="en-US" sz="1100" dirty="0"/>
              <a:t> </a:t>
            </a:r>
            <a:r>
              <a:rPr lang="en-US" sz="1100" i="1" dirty="0"/>
              <a:t>World Health Organization</a:t>
            </a:r>
            <a:r>
              <a:rPr lang="en-US" sz="1100" dirty="0"/>
              <a:t> (WHO) </a:t>
            </a:r>
            <a:r>
              <a:rPr lang="en-US" sz="1100" dirty="0" err="1"/>
              <a:t>menyebutkan</a:t>
            </a:r>
            <a:r>
              <a:rPr lang="en-US" sz="1100" dirty="0"/>
              <a:t>,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17 </a:t>
            </a:r>
            <a:r>
              <a:rPr lang="en-US" sz="1100" dirty="0" err="1"/>
              <a:t>juta</a:t>
            </a:r>
            <a:r>
              <a:rPr lang="en-US" sz="1100" dirty="0"/>
              <a:t> orang di </a:t>
            </a:r>
            <a:r>
              <a:rPr lang="en-US" sz="1100" dirty="0" err="1"/>
              <a:t>dunia</a:t>
            </a:r>
            <a:r>
              <a:rPr lang="en-US" sz="1100" dirty="0"/>
              <a:t> </a:t>
            </a:r>
            <a:r>
              <a:rPr lang="en-US" sz="1100" dirty="0" err="1"/>
              <a:t>meninggal</a:t>
            </a:r>
            <a:r>
              <a:rPr lang="en-US" sz="1100" dirty="0"/>
              <a:t> </a:t>
            </a:r>
            <a:r>
              <a:rPr lang="en-US" sz="1100" dirty="0" err="1"/>
              <a:t>akibat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pembuluh</a:t>
            </a:r>
            <a:r>
              <a:rPr lang="en-US" sz="1100" dirty="0"/>
              <a:t> </a:t>
            </a:r>
            <a:r>
              <a:rPr lang="en-US" sz="1100" dirty="0" err="1"/>
              <a:t>darah</a:t>
            </a:r>
            <a:r>
              <a:rPr lang="en-US" sz="1100" dirty="0" smtClean="0"/>
              <a:t>.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Kurangnya</a:t>
            </a:r>
            <a:r>
              <a:rPr lang="en-US" sz="1100" dirty="0" smtClean="0"/>
              <a:t> </a:t>
            </a:r>
            <a:r>
              <a:rPr lang="en-US" sz="1100" dirty="0" err="1"/>
              <a:t>akses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media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keterlambatan</a:t>
            </a:r>
            <a:r>
              <a:rPr lang="en-US" sz="1100" dirty="0"/>
              <a:t> </a:t>
            </a:r>
            <a:r>
              <a:rPr lang="en-US" sz="1100" dirty="0" err="1"/>
              <a:t>pemeriksaan</a:t>
            </a:r>
            <a:r>
              <a:rPr lang="en-US" sz="1100" dirty="0"/>
              <a:t> </a:t>
            </a:r>
            <a:r>
              <a:rPr lang="en-US" sz="1100" dirty="0" err="1"/>
              <a:t>awal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. </a:t>
            </a:r>
            <a:r>
              <a:rPr lang="en-US" sz="1100" dirty="0" err="1"/>
              <a:t>Kurangnya</a:t>
            </a:r>
            <a:r>
              <a:rPr lang="en-US" sz="1100" dirty="0"/>
              <a:t> </a:t>
            </a:r>
            <a:r>
              <a:rPr lang="en-US" sz="1100" dirty="0" err="1"/>
              <a:t>akses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mencari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tentang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</a:t>
            </a:r>
            <a:r>
              <a:rPr lang="en-US" sz="1100" dirty="0" err="1"/>
              <a:t>serangan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menyebabkan</a:t>
            </a:r>
            <a:r>
              <a:rPr lang="en-US" sz="1100" dirty="0"/>
              <a:t> </a:t>
            </a:r>
            <a:r>
              <a:rPr lang="en-US" sz="1100" dirty="0" err="1"/>
              <a:t>peningkatan</a:t>
            </a:r>
            <a:r>
              <a:rPr lang="en-US" sz="1100" dirty="0"/>
              <a:t> </a:t>
            </a:r>
            <a:r>
              <a:rPr lang="en-US" sz="1100" dirty="0" err="1"/>
              <a:t>kematian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tahunnya</a:t>
            </a:r>
            <a:r>
              <a:rPr lang="en-US" sz="1100" dirty="0"/>
              <a:t>.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itu</a:t>
            </a:r>
            <a:r>
              <a:rPr lang="en-US" sz="1100" dirty="0"/>
              <a:t>,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sebuah</a:t>
            </a:r>
            <a:r>
              <a:rPr lang="en-US" sz="1100" dirty="0"/>
              <a:t> system </a:t>
            </a:r>
            <a:r>
              <a:rPr lang="en-US" sz="1100" dirty="0" err="1"/>
              <a:t>klasifikasi</a:t>
            </a:r>
            <a:r>
              <a:rPr lang="en-US" sz="1100" dirty="0"/>
              <a:t> yang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tentang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</a:t>
            </a:r>
            <a:r>
              <a:rPr lang="en-US" sz="1100" dirty="0" err="1"/>
              <a:t>serangan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pengecekan</a:t>
            </a:r>
            <a:r>
              <a:rPr lang="en-US" sz="1100" dirty="0"/>
              <a:t> </a:t>
            </a:r>
            <a:r>
              <a:rPr lang="en-US" sz="1100" dirty="0" err="1"/>
              <a:t>klasifikasi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dini</a:t>
            </a:r>
            <a:r>
              <a:rPr lang="en-US" sz="1100" dirty="0"/>
              <a:t> </a:t>
            </a:r>
            <a:r>
              <a:rPr lang="en-US" sz="1100" dirty="0" err="1"/>
              <a:t>tentang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</a:t>
            </a:r>
            <a:r>
              <a:rPr lang="en-US" sz="1100" dirty="0" err="1"/>
              <a:t>serangan</a:t>
            </a:r>
            <a:r>
              <a:rPr lang="en-US" sz="1100" dirty="0"/>
              <a:t> </a:t>
            </a:r>
            <a:r>
              <a:rPr lang="en-US" sz="1100" dirty="0" err="1"/>
              <a:t>jantung</a:t>
            </a:r>
            <a:r>
              <a:rPr lang="en-US" sz="1100" dirty="0"/>
              <a:t> yang </a:t>
            </a:r>
            <a:r>
              <a:rPr lang="en-US" sz="1100" dirty="0" err="1"/>
              <a:t>dialami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.</a:t>
            </a:r>
            <a:endParaRPr sz="1100" dirty="0"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97" y="226088"/>
            <a:ext cx="3127550" cy="46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4">
            <a:alphaModFix/>
          </a:blip>
          <a:srcRect l="5500" t="5500" r="5491" b="5491"/>
          <a:stretch/>
        </p:blipFill>
        <p:spPr>
          <a:xfrm>
            <a:off x="5091948" y="895637"/>
            <a:ext cx="1549462" cy="155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1328000" y="4487812"/>
            <a:ext cx="2976195" cy="241383"/>
          </a:xfrm>
          <a:custGeom>
            <a:avLst/>
            <a:gdLst/>
            <a:ahLst/>
            <a:cxnLst/>
            <a:rect l="l" t="t" r="r" b="b"/>
            <a:pathLst>
              <a:path w="275829" h="22371" extrusionOk="0">
                <a:moveTo>
                  <a:pt x="67947" y="3081"/>
                </a:moveTo>
                <a:cubicBezTo>
                  <a:pt x="67958" y="3084"/>
                  <a:pt x="67968" y="3086"/>
                  <a:pt x="67979" y="3088"/>
                </a:cubicBezTo>
                <a:cubicBezTo>
                  <a:pt x="67968" y="3085"/>
                  <a:pt x="67958" y="3083"/>
                  <a:pt x="67947" y="3081"/>
                </a:cubicBezTo>
                <a:close/>
                <a:moveTo>
                  <a:pt x="59076" y="3094"/>
                </a:moveTo>
                <a:lnTo>
                  <a:pt x="59076" y="3094"/>
                </a:lnTo>
                <a:cubicBezTo>
                  <a:pt x="59122" y="3099"/>
                  <a:pt x="59170" y="3107"/>
                  <a:pt x="59222" y="3116"/>
                </a:cubicBezTo>
                <a:cubicBezTo>
                  <a:pt x="59166" y="3102"/>
                  <a:pt x="59118" y="3095"/>
                  <a:pt x="59076" y="3094"/>
                </a:cubicBezTo>
                <a:close/>
                <a:moveTo>
                  <a:pt x="51261" y="4523"/>
                </a:moveTo>
                <a:cubicBezTo>
                  <a:pt x="51261" y="4523"/>
                  <a:pt x="51260" y="4523"/>
                  <a:pt x="51260" y="4523"/>
                </a:cubicBezTo>
                <a:lnTo>
                  <a:pt x="51260" y="4523"/>
                </a:lnTo>
                <a:cubicBezTo>
                  <a:pt x="51262" y="4526"/>
                  <a:pt x="51263" y="4530"/>
                  <a:pt x="51265" y="4534"/>
                </a:cubicBezTo>
                <a:cubicBezTo>
                  <a:pt x="51272" y="4526"/>
                  <a:pt x="51270" y="4523"/>
                  <a:pt x="51261" y="4523"/>
                </a:cubicBezTo>
                <a:close/>
                <a:moveTo>
                  <a:pt x="45775" y="6436"/>
                </a:moveTo>
                <a:cubicBezTo>
                  <a:pt x="45827" y="6436"/>
                  <a:pt x="45869" y="6450"/>
                  <a:pt x="45904" y="6470"/>
                </a:cubicBezTo>
                <a:cubicBezTo>
                  <a:pt x="45750" y="6569"/>
                  <a:pt x="45581" y="6681"/>
                  <a:pt x="45357" y="6849"/>
                </a:cubicBezTo>
                <a:cubicBezTo>
                  <a:pt x="45357" y="6877"/>
                  <a:pt x="45357" y="6905"/>
                  <a:pt x="45357" y="6919"/>
                </a:cubicBezTo>
                <a:cubicBezTo>
                  <a:pt x="45329" y="6835"/>
                  <a:pt x="45329" y="6737"/>
                  <a:pt x="45357" y="6653"/>
                </a:cubicBezTo>
                <a:lnTo>
                  <a:pt x="45357" y="6639"/>
                </a:lnTo>
                <a:cubicBezTo>
                  <a:pt x="45547" y="6485"/>
                  <a:pt x="45679" y="6436"/>
                  <a:pt x="45775" y="6436"/>
                </a:cubicBezTo>
                <a:close/>
                <a:moveTo>
                  <a:pt x="50423" y="7453"/>
                </a:moveTo>
                <a:lnTo>
                  <a:pt x="50423" y="7453"/>
                </a:lnTo>
                <a:cubicBezTo>
                  <a:pt x="50401" y="7507"/>
                  <a:pt x="50464" y="7528"/>
                  <a:pt x="50571" y="7528"/>
                </a:cubicBezTo>
                <a:cubicBezTo>
                  <a:pt x="50602" y="7528"/>
                  <a:pt x="50637" y="7526"/>
                  <a:pt x="50675" y="7523"/>
                </a:cubicBezTo>
                <a:cubicBezTo>
                  <a:pt x="50800" y="7511"/>
                  <a:pt x="50971" y="7491"/>
                  <a:pt x="51128" y="7491"/>
                </a:cubicBezTo>
                <a:cubicBezTo>
                  <a:pt x="51165" y="7491"/>
                  <a:pt x="51202" y="7492"/>
                  <a:pt x="51237" y="7495"/>
                </a:cubicBezTo>
                <a:cubicBezTo>
                  <a:pt x="51110" y="7537"/>
                  <a:pt x="50970" y="7579"/>
                  <a:pt x="50816" y="7635"/>
                </a:cubicBezTo>
                <a:cubicBezTo>
                  <a:pt x="50675" y="7691"/>
                  <a:pt x="50521" y="7775"/>
                  <a:pt x="50367" y="7846"/>
                </a:cubicBezTo>
                <a:cubicBezTo>
                  <a:pt x="50198" y="7733"/>
                  <a:pt x="50240" y="7495"/>
                  <a:pt x="50423" y="7453"/>
                </a:cubicBezTo>
                <a:close/>
                <a:moveTo>
                  <a:pt x="44725" y="7874"/>
                </a:moveTo>
                <a:lnTo>
                  <a:pt x="44725" y="7874"/>
                </a:lnTo>
                <a:cubicBezTo>
                  <a:pt x="44719" y="7874"/>
                  <a:pt x="44713" y="7874"/>
                  <a:pt x="44707" y="7874"/>
                </a:cubicBezTo>
                <a:lnTo>
                  <a:pt x="44707" y="7874"/>
                </a:lnTo>
                <a:cubicBezTo>
                  <a:pt x="44709" y="7874"/>
                  <a:pt x="44711" y="7875"/>
                  <a:pt x="44714" y="7875"/>
                </a:cubicBezTo>
                <a:cubicBezTo>
                  <a:pt x="44717" y="7875"/>
                  <a:pt x="44721" y="7874"/>
                  <a:pt x="44725" y="7874"/>
                </a:cubicBezTo>
                <a:close/>
                <a:moveTo>
                  <a:pt x="200244" y="9165"/>
                </a:moveTo>
                <a:cubicBezTo>
                  <a:pt x="200140" y="9248"/>
                  <a:pt x="200065" y="9319"/>
                  <a:pt x="200012" y="9380"/>
                </a:cubicBezTo>
                <a:lnTo>
                  <a:pt x="200012" y="9380"/>
                </a:lnTo>
                <a:cubicBezTo>
                  <a:pt x="200093" y="9314"/>
                  <a:pt x="200171" y="9243"/>
                  <a:pt x="200244" y="9165"/>
                </a:cubicBezTo>
                <a:close/>
                <a:moveTo>
                  <a:pt x="204359" y="10903"/>
                </a:moveTo>
                <a:cubicBezTo>
                  <a:pt x="204340" y="10918"/>
                  <a:pt x="204320" y="10932"/>
                  <a:pt x="204300" y="10947"/>
                </a:cubicBezTo>
                <a:cubicBezTo>
                  <a:pt x="204323" y="10931"/>
                  <a:pt x="204342" y="10917"/>
                  <a:pt x="204359" y="10903"/>
                </a:cubicBezTo>
                <a:close/>
                <a:moveTo>
                  <a:pt x="195858" y="13192"/>
                </a:moveTo>
                <a:cubicBezTo>
                  <a:pt x="195852" y="13192"/>
                  <a:pt x="195845" y="13192"/>
                  <a:pt x="195838" y="13192"/>
                </a:cubicBezTo>
                <a:cubicBezTo>
                  <a:pt x="195805" y="13256"/>
                  <a:pt x="195766" y="13311"/>
                  <a:pt x="195721" y="13360"/>
                </a:cubicBezTo>
                <a:lnTo>
                  <a:pt x="195721" y="13360"/>
                </a:lnTo>
                <a:cubicBezTo>
                  <a:pt x="195837" y="13265"/>
                  <a:pt x="195977" y="13192"/>
                  <a:pt x="195858" y="13192"/>
                </a:cubicBezTo>
                <a:close/>
                <a:moveTo>
                  <a:pt x="195721" y="13360"/>
                </a:moveTo>
                <a:cubicBezTo>
                  <a:pt x="195694" y="13382"/>
                  <a:pt x="195668" y="13406"/>
                  <a:pt x="195647" y="13431"/>
                </a:cubicBezTo>
                <a:lnTo>
                  <a:pt x="195647" y="13431"/>
                </a:lnTo>
                <a:cubicBezTo>
                  <a:pt x="195673" y="13409"/>
                  <a:pt x="195698" y="13385"/>
                  <a:pt x="195721" y="13360"/>
                </a:cubicBezTo>
                <a:close/>
                <a:moveTo>
                  <a:pt x="164585" y="14315"/>
                </a:moveTo>
                <a:lnTo>
                  <a:pt x="164585" y="14315"/>
                </a:lnTo>
                <a:cubicBezTo>
                  <a:pt x="164629" y="14328"/>
                  <a:pt x="164686" y="14344"/>
                  <a:pt x="164743" y="14358"/>
                </a:cubicBezTo>
                <a:lnTo>
                  <a:pt x="164743" y="14358"/>
                </a:lnTo>
                <a:cubicBezTo>
                  <a:pt x="164684" y="14336"/>
                  <a:pt x="164631" y="14321"/>
                  <a:pt x="164585" y="14315"/>
                </a:cubicBezTo>
                <a:close/>
                <a:moveTo>
                  <a:pt x="174788" y="15255"/>
                </a:moveTo>
                <a:cubicBezTo>
                  <a:pt x="174788" y="15255"/>
                  <a:pt x="174772" y="15271"/>
                  <a:pt x="174757" y="15296"/>
                </a:cubicBezTo>
                <a:lnTo>
                  <a:pt x="174757" y="15296"/>
                </a:lnTo>
                <a:cubicBezTo>
                  <a:pt x="174773" y="15285"/>
                  <a:pt x="174784" y="15272"/>
                  <a:pt x="174788" y="15255"/>
                </a:cubicBezTo>
                <a:close/>
                <a:moveTo>
                  <a:pt x="198673" y="14890"/>
                </a:moveTo>
                <a:lnTo>
                  <a:pt x="198350" y="15199"/>
                </a:lnTo>
                <a:cubicBezTo>
                  <a:pt x="198319" y="15194"/>
                  <a:pt x="198292" y="15187"/>
                  <a:pt x="198269" y="15178"/>
                </a:cubicBezTo>
                <a:lnTo>
                  <a:pt x="198269" y="15178"/>
                </a:lnTo>
                <a:cubicBezTo>
                  <a:pt x="198264" y="15259"/>
                  <a:pt x="198112" y="15424"/>
                  <a:pt x="197971" y="15578"/>
                </a:cubicBezTo>
                <a:cubicBezTo>
                  <a:pt x="198322" y="15339"/>
                  <a:pt x="198883" y="15185"/>
                  <a:pt x="198673" y="14890"/>
                </a:cubicBezTo>
                <a:close/>
                <a:moveTo>
                  <a:pt x="275351" y="16031"/>
                </a:moveTo>
                <a:cubicBezTo>
                  <a:pt x="275318" y="16031"/>
                  <a:pt x="275281" y="16043"/>
                  <a:pt x="275239" y="16069"/>
                </a:cubicBezTo>
                <a:lnTo>
                  <a:pt x="275381" y="16035"/>
                </a:lnTo>
                <a:lnTo>
                  <a:pt x="275381" y="16035"/>
                </a:lnTo>
                <a:cubicBezTo>
                  <a:pt x="275371" y="16032"/>
                  <a:pt x="275361" y="16031"/>
                  <a:pt x="275351" y="16031"/>
                </a:cubicBezTo>
                <a:close/>
                <a:moveTo>
                  <a:pt x="84636" y="17276"/>
                </a:moveTo>
                <a:cubicBezTo>
                  <a:pt x="84639" y="17276"/>
                  <a:pt x="84641" y="17276"/>
                  <a:pt x="84644" y="17276"/>
                </a:cubicBezTo>
                <a:lnTo>
                  <a:pt x="84644" y="17276"/>
                </a:lnTo>
                <a:cubicBezTo>
                  <a:pt x="84641" y="17276"/>
                  <a:pt x="84639" y="17276"/>
                  <a:pt x="84636" y="17276"/>
                </a:cubicBezTo>
                <a:close/>
                <a:moveTo>
                  <a:pt x="84644" y="17276"/>
                </a:moveTo>
                <a:lnTo>
                  <a:pt x="84644" y="17276"/>
                </a:lnTo>
                <a:cubicBezTo>
                  <a:pt x="84747" y="17280"/>
                  <a:pt x="84853" y="17289"/>
                  <a:pt x="84956" y="17298"/>
                </a:cubicBezTo>
                <a:lnTo>
                  <a:pt x="84956" y="17298"/>
                </a:lnTo>
                <a:cubicBezTo>
                  <a:pt x="84868" y="17288"/>
                  <a:pt x="84765" y="17281"/>
                  <a:pt x="84644" y="17276"/>
                </a:cubicBezTo>
                <a:close/>
                <a:moveTo>
                  <a:pt x="27688" y="17655"/>
                </a:moveTo>
                <a:lnTo>
                  <a:pt x="27688" y="17655"/>
                </a:lnTo>
                <a:cubicBezTo>
                  <a:pt x="27776" y="17666"/>
                  <a:pt x="27863" y="17674"/>
                  <a:pt x="27951" y="17680"/>
                </a:cubicBezTo>
                <a:lnTo>
                  <a:pt x="27951" y="17680"/>
                </a:lnTo>
                <a:cubicBezTo>
                  <a:pt x="27884" y="17667"/>
                  <a:pt x="27800" y="17661"/>
                  <a:pt x="27688" y="17655"/>
                </a:cubicBezTo>
                <a:close/>
                <a:moveTo>
                  <a:pt x="5263" y="18286"/>
                </a:moveTo>
                <a:lnTo>
                  <a:pt x="5263" y="18286"/>
                </a:lnTo>
                <a:cubicBezTo>
                  <a:pt x="5266" y="18287"/>
                  <a:pt x="5268" y="18287"/>
                  <a:pt x="5271" y="18288"/>
                </a:cubicBezTo>
                <a:lnTo>
                  <a:pt x="5271" y="18288"/>
                </a:lnTo>
                <a:cubicBezTo>
                  <a:pt x="5268" y="18287"/>
                  <a:pt x="5266" y="18287"/>
                  <a:pt x="5263" y="18286"/>
                </a:cubicBezTo>
                <a:close/>
                <a:moveTo>
                  <a:pt x="32972" y="18673"/>
                </a:moveTo>
                <a:cubicBezTo>
                  <a:pt x="32993" y="18690"/>
                  <a:pt x="33014" y="18706"/>
                  <a:pt x="33035" y="18722"/>
                </a:cubicBezTo>
                <a:cubicBezTo>
                  <a:pt x="33016" y="18702"/>
                  <a:pt x="32995" y="18686"/>
                  <a:pt x="32972" y="18673"/>
                </a:cubicBezTo>
                <a:close/>
                <a:moveTo>
                  <a:pt x="138174" y="1"/>
                </a:moveTo>
                <a:cubicBezTo>
                  <a:pt x="138020" y="43"/>
                  <a:pt x="137879" y="71"/>
                  <a:pt x="137725" y="99"/>
                </a:cubicBezTo>
                <a:cubicBezTo>
                  <a:pt x="137585" y="127"/>
                  <a:pt x="137444" y="155"/>
                  <a:pt x="137304" y="183"/>
                </a:cubicBezTo>
                <a:cubicBezTo>
                  <a:pt x="137023" y="239"/>
                  <a:pt x="136729" y="268"/>
                  <a:pt x="136448" y="296"/>
                </a:cubicBezTo>
                <a:cubicBezTo>
                  <a:pt x="135859" y="338"/>
                  <a:pt x="135269" y="352"/>
                  <a:pt x="134652" y="366"/>
                </a:cubicBezTo>
                <a:cubicBezTo>
                  <a:pt x="133431" y="394"/>
                  <a:pt x="132112" y="408"/>
                  <a:pt x="130708" y="773"/>
                </a:cubicBezTo>
                <a:cubicBezTo>
                  <a:pt x="131326" y="1166"/>
                  <a:pt x="131115" y="1222"/>
                  <a:pt x="130821" y="1292"/>
                </a:cubicBezTo>
                <a:cubicBezTo>
                  <a:pt x="130512" y="1362"/>
                  <a:pt x="130119" y="1488"/>
                  <a:pt x="130329" y="1994"/>
                </a:cubicBezTo>
                <a:cubicBezTo>
                  <a:pt x="129857" y="2169"/>
                  <a:pt x="129608" y="2251"/>
                  <a:pt x="129489" y="2251"/>
                </a:cubicBezTo>
                <a:cubicBezTo>
                  <a:pt x="129456" y="2251"/>
                  <a:pt x="129432" y="2244"/>
                  <a:pt x="129417" y="2232"/>
                </a:cubicBezTo>
                <a:cubicBezTo>
                  <a:pt x="129245" y="2229"/>
                  <a:pt x="129073" y="2227"/>
                  <a:pt x="128901" y="2227"/>
                </a:cubicBezTo>
                <a:cubicBezTo>
                  <a:pt x="128385" y="2227"/>
                  <a:pt x="127867" y="2243"/>
                  <a:pt x="127340" y="2274"/>
                </a:cubicBezTo>
                <a:cubicBezTo>
                  <a:pt x="126779" y="2148"/>
                  <a:pt x="127846" y="1825"/>
                  <a:pt x="127705" y="1629"/>
                </a:cubicBezTo>
                <a:lnTo>
                  <a:pt x="127705" y="1629"/>
                </a:lnTo>
                <a:cubicBezTo>
                  <a:pt x="127338" y="1739"/>
                  <a:pt x="127113" y="1780"/>
                  <a:pt x="126962" y="1780"/>
                </a:cubicBezTo>
                <a:cubicBezTo>
                  <a:pt x="126824" y="1780"/>
                  <a:pt x="126748" y="1746"/>
                  <a:pt x="126681" y="1699"/>
                </a:cubicBezTo>
                <a:cubicBezTo>
                  <a:pt x="126563" y="1628"/>
                  <a:pt x="126484" y="1518"/>
                  <a:pt x="126162" y="1518"/>
                </a:cubicBezTo>
                <a:cubicBezTo>
                  <a:pt x="126101" y="1518"/>
                  <a:pt x="126031" y="1522"/>
                  <a:pt x="125951" y="1531"/>
                </a:cubicBezTo>
                <a:cubicBezTo>
                  <a:pt x="126274" y="1811"/>
                  <a:pt x="125684" y="2232"/>
                  <a:pt x="124884" y="2457"/>
                </a:cubicBezTo>
                <a:cubicBezTo>
                  <a:pt x="125305" y="2429"/>
                  <a:pt x="125726" y="2429"/>
                  <a:pt x="126147" y="2415"/>
                </a:cubicBezTo>
                <a:lnTo>
                  <a:pt x="126147" y="2415"/>
                </a:lnTo>
                <a:cubicBezTo>
                  <a:pt x="125380" y="3061"/>
                  <a:pt x="124909" y="3074"/>
                  <a:pt x="124438" y="3074"/>
                </a:cubicBezTo>
                <a:cubicBezTo>
                  <a:pt x="124419" y="3074"/>
                  <a:pt x="124399" y="3074"/>
                  <a:pt x="124379" y="3074"/>
                </a:cubicBezTo>
                <a:cubicBezTo>
                  <a:pt x="124325" y="3073"/>
                  <a:pt x="124271" y="3072"/>
                  <a:pt x="124216" y="3072"/>
                </a:cubicBezTo>
                <a:cubicBezTo>
                  <a:pt x="123765" y="3072"/>
                  <a:pt x="123303" y="3153"/>
                  <a:pt x="122639" y="3804"/>
                </a:cubicBezTo>
                <a:cubicBezTo>
                  <a:pt x="122765" y="3607"/>
                  <a:pt x="122892" y="3411"/>
                  <a:pt x="123032" y="3201"/>
                </a:cubicBezTo>
                <a:lnTo>
                  <a:pt x="123032" y="3201"/>
                </a:lnTo>
                <a:cubicBezTo>
                  <a:pt x="122625" y="3537"/>
                  <a:pt x="121783" y="4014"/>
                  <a:pt x="121039" y="4576"/>
                </a:cubicBezTo>
                <a:cubicBezTo>
                  <a:pt x="120281" y="5137"/>
                  <a:pt x="119594" y="5783"/>
                  <a:pt x="119425" y="6414"/>
                </a:cubicBezTo>
                <a:cubicBezTo>
                  <a:pt x="119201" y="6414"/>
                  <a:pt x="118850" y="6288"/>
                  <a:pt x="119173" y="5979"/>
                </a:cubicBezTo>
                <a:lnTo>
                  <a:pt x="119173" y="5979"/>
                </a:lnTo>
                <a:cubicBezTo>
                  <a:pt x="117096" y="7200"/>
                  <a:pt x="115356" y="9698"/>
                  <a:pt x="113573" y="10231"/>
                </a:cubicBezTo>
                <a:lnTo>
                  <a:pt x="113573" y="9909"/>
                </a:lnTo>
                <a:cubicBezTo>
                  <a:pt x="113265" y="10203"/>
                  <a:pt x="113223" y="10736"/>
                  <a:pt x="112633" y="10793"/>
                </a:cubicBezTo>
                <a:cubicBezTo>
                  <a:pt x="112599" y="10701"/>
                  <a:pt x="112621" y="10543"/>
                  <a:pt x="112529" y="10543"/>
                </a:cubicBezTo>
                <a:cubicBezTo>
                  <a:pt x="112509" y="10543"/>
                  <a:pt x="112484" y="10550"/>
                  <a:pt x="112451" y="10568"/>
                </a:cubicBezTo>
                <a:cubicBezTo>
                  <a:pt x="112310" y="10765"/>
                  <a:pt x="111749" y="11550"/>
                  <a:pt x="111188" y="11705"/>
                </a:cubicBezTo>
                <a:cubicBezTo>
                  <a:pt x="111272" y="11536"/>
                  <a:pt x="111356" y="11368"/>
                  <a:pt x="111440" y="11200"/>
                </a:cubicBezTo>
                <a:lnTo>
                  <a:pt x="111440" y="11200"/>
                </a:lnTo>
                <a:cubicBezTo>
                  <a:pt x="111202" y="11298"/>
                  <a:pt x="110963" y="11410"/>
                  <a:pt x="110739" y="11536"/>
                </a:cubicBezTo>
                <a:cubicBezTo>
                  <a:pt x="110542" y="11649"/>
                  <a:pt x="110346" y="11775"/>
                  <a:pt x="110163" y="11915"/>
                </a:cubicBezTo>
                <a:cubicBezTo>
                  <a:pt x="109981" y="12042"/>
                  <a:pt x="109812" y="12182"/>
                  <a:pt x="109658" y="12308"/>
                </a:cubicBezTo>
                <a:cubicBezTo>
                  <a:pt x="109504" y="12449"/>
                  <a:pt x="109349" y="12575"/>
                  <a:pt x="109209" y="12715"/>
                </a:cubicBezTo>
                <a:cubicBezTo>
                  <a:pt x="108914" y="12996"/>
                  <a:pt x="108634" y="13291"/>
                  <a:pt x="108325" y="13571"/>
                </a:cubicBezTo>
                <a:cubicBezTo>
                  <a:pt x="108002" y="13852"/>
                  <a:pt x="107637" y="14090"/>
                  <a:pt x="107258" y="14287"/>
                </a:cubicBezTo>
                <a:cubicBezTo>
                  <a:pt x="107121" y="13949"/>
                  <a:pt x="106654" y="13852"/>
                  <a:pt x="106119" y="13852"/>
                </a:cubicBezTo>
                <a:cubicBezTo>
                  <a:pt x="105564" y="13852"/>
                  <a:pt x="104936" y="13956"/>
                  <a:pt x="104522" y="14006"/>
                </a:cubicBezTo>
                <a:lnTo>
                  <a:pt x="104522" y="13894"/>
                </a:lnTo>
                <a:cubicBezTo>
                  <a:pt x="104227" y="13950"/>
                  <a:pt x="103946" y="14034"/>
                  <a:pt x="103666" y="14119"/>
                </a:cubicBezTo>
                <a:cubicBezTo>
                  <a:pt x="103539" y="14147"/>
                  <a:pt x="103399" y="14203"/>
                  <a:pt x="103273" y="14245"/>
                </a:cubicBezTo>
                <a:lnTo>
                  <a:pt x="103076" y="14315"/>
                </a:lnTo>
                <a:lnTo>
                  <a:pt x="102880" y="14371"/>
                </a:lnTo>
                <a:cubicBezTo>
                  <a:pt x="102361" y="14526"/>
                  <a:pt x="101884" y="14722"/>
                  <a:pt x="101392" y="14918"/>
                </a:cubicBezTo>
                <a:lnTo>
                  <a:pt x="99905" y="15438"/>
                </a:lnTo>
                <a:cubicBezTo>
                  <a:pt x="99638" y="15522"/>
                  <a:pt x="99386" y="15592"/>
                  <a:pt x="99105" y="15662"/>
                </a:cubicBezTo>
                <a:cubicBezTo>
                  <a:pt x="98838" y="15718"/>
                  <a:pt x="98558" y="15789"/>
                  <a:pt x="98277" y="15831"/>
                </a:cubicBezTo>
                <a:cubicBezTo>
                  <a:pt x="97828" y="15634"/>
                  <a:pt x="97351" y="15494"/>
                  <a:pt x="96874" y="15438"/>
                </a:cubicBezTo>
                <a:cubicBezTo>
                  <a:pt x="96593" y="15396"/>
                  <a:pt x="96298" y="15382"/>
                  <a:pt x="95989" y="15339"/>
                </a:cubicBezTo>
                <a:cubicBezTo>
                  <a:pt x="95695" y="15311"/>
                  <a:pt x="95372" y="15269"/>
                  <a:pt x="95035" y="15241"/>
                </a:cubicBezTo>
                <a:cubicBezTo>
                  <a:pt x="93730" y="15115"/>
                  <a:pt x="92327" y="14890"/>
                  <a:pt x="91274" y="14441"/>
                </a:cubicBezTo>
                <a:lnTo>
                  <a:pt x="91274" y="14441"/>
                </a:lnTo>
                <a:cubicBezTo>
                  <a:pt x="91578" y="14634"/>
                  <a:pt x="91122" y="15017"/>
                  <a:pt x="90694" y="15017"/>
                </a:cubicBezTo>
                <a:cubicBezTo>
                  <a:pt x="90686" y="15017"/>
                  <a:pt x="90678" y="15017"/>
                  <a:pt x="90671" y="15017"/>
                </a:cubicBezTo>
                <a:cubicBezTo>
                  <a:pt x="90194" y="14722"/>
                  <a:pt x="89085" y="15157"/>
                  <a:pt x="89352" y="14483"/>
                </a:cubicBezTo>
                <a:lnTo>
                  <a:pt x="89352" y="14483"/>
                </a:lnTo>
                <a:lnTo>
                  <a:pt x="89534" y="14540"/>
                </a:lnTo>
                <a:cubicBezTo>
                  <a:pt x="89478" y="14357"/>
                  <a:pt x="89366" y="14203"/>
                  <a:pt x="89225" y="14076"/>
                </a:cubicBezTo>
                <a:cubicBezTo>
                  <a:pt x="89071" y="13950"/>
                  <a:pt x="88889" y="13838"/>
                  <a:pt x="88706" y="13768"/>
                </a:cubicBezTo>
                <a:cubicBezTo>
                  <a:pt x="88313" y="13585"/>
                  <a:pt x="87836" y="13487"/>
                  <a:pt x="87443" y="13333"/>
                </a:cubicBezTo>
                <a:lnTo>
                  <a:pt x="86994" y="14147"/>
                </a:lnTo>
                <a:cubicBezTo>
                  <a:pt x="86784" y="13880"/>
                  <a:pt x="86545" y="13655"/>
                  <a:pt x="86278" y="13459"/>
                </a:cubicBezTo>
                <a:cubicBezTo>
                  <a:pt x="86152" y="13361"/>
                  <a:pt x="86012" y="13277"/>
                  <a:pt x="85871" y="13192"/>
                </a:cubicBezTo>
                <a:cubicBezTo>
                  <a:pt x="85717" y="13122"/>
                  <a:pt x="85577" y="13024"/>
                  <a:pt x="85436" y="12940"/>
                </a:cubicBezTo>
                <a:cubicBezTo>
                  <a:pt x="84847" y="12603"/>
                  <a:pt x="84173" y="12392"/>
                  <a:pt x="83556" y="12098"/>
                </a:cubicBezTo>
                <a:cubicBezTo>
                  <a:pt x="82321" y="11593"/>
                  <a:pt x="81170" y="10975"/>
                  <a:pt x="80988" y="10119"/>
                </a:cubicBezTo>
                <a:cubicBezTo>
                  <a:pt x="80398" y="9993"/>
                  <a:pt x="79823" y="9586"/>
                  <a:pt x="79205" y="9431"/>
                </a:cubicBezTo>
                <a:lnTo>
                  <a:pt x="79528" y="9052"/>
                </a:lnTo>
                <a:cubicBezTo>
                  <a:pt x="78911" y="8533"/>
                  <a:pt x="78434" y="8140"/>
                  <a:pt x="77886" y="7747"/>
                </a:cubicBezTo>
                <a:cubicBezTo>
                  <a:pt x="77227" y="7256"/>
                  <a:pt x="76525" y="6821"/>
                  <a:pt x="75809" y="6428"/>
                </a:cubicBezTo>
                <a:lnTo>
                  <a:pt x="76371" y="6358"/>
                </a:lnTo>
                <a:cubicBezTo>
                  <a:pt x="76162" y="6215"/>
                  <a:pt x="75918" y="6132"/>
                  <a:pt x="75659" y="6132"/>
                </a:cubicBezTo>
                <a:cubicBezTo>
                  <a:pt x="75639" y="6132"/>
                  <a:pt x="75619" y="6132"/>
                  <a:pt x="75599" y="6134"/>
                </a:cubicBezTo>
                <a:cubicBezTo>
                  <a:pt x="75346" y="6134"/>
                  <a:pt x="75094" y="6176"/>
                  <a:pt x="74841" y="6246"/>
                </a:cubicBezTo>
                <a:cubicBezTo>
                  <a:pt x="74602" y="6316"/>
                  <a:pt x="74350" y="6372"/>
                  <a:pt x="74097" y="6400"/>
                </a:cubicBezTo>
                <a:cubicBezTo>
                  <a:pt x="74033" y="6411"/>
                  <a:pt x="73968" y="6416"/>
                  <a:pt x="73904" y="6416"/>
                </a:cubicBezTo>
                <a:cubicBezTo>
                  <a:pt x="73717" y="6416"/>
                  <a:pt x="73535" y="6371"/>
                  <a:pt x="73367" y="6288"/>
                </a:cubicBezTo>
                <a:cubicBezTo>
                  <a:pt x="73382" y="6021"/>
                  <a:pt x="73396" y="5741"/>
                  <a:pt x="73410" y="5474"/>
                </a:cubicBezTo>
                <a:cubicBezTo>
                  <a:pt x="72946" y="5235"/>
                  <a:pt x="72455" y="4969"/>
                  <a:pt x="71992" y="4716"/>
                </a:cubicBezTo>
                <a:cubicBezTo>
                  <a:pt x="71754" y="4590"/>
                  <a:pt x="71515" y="4449"/>
                  <a:pt x="71291" y="4337"/>
                </a:cubicBezTo>
                <a:cubicBezTo>
                  <a:pt x="71052" y="4211"/>
                  <a:pt x="70813" y="4099"/>
                  <a:pt x="70561" y="3986"/>
                </a:cubicBezTo>
                <a:cubicBezTo>
                  <a:pt x="69700" y="3600"/>
                  <a:pt x="68784" y="3313"/>
                  <a:pt x="67823" y="3313"/>
                </a:cubicBezTo>
                <a:cubicBezTo>
                  <a:pt x="67702" y="3313"/>
                  <a:pt x="67581" y="3317"/>
                  <a:pt x="67459" y="3327"/>
                </a:cubicBezTo>
                <a:cubicBezTo>
                  <a:pt x="67539" y="3167"/>
                  <a:pt x="67693" y="3073"/>
                  <a:pt x="67860" y="3073"/>
                </a:cubicBezTo>
                <a:cubicBezTo>
                  <a:pt x="67889" y="3073"/>
                  <a:pt x="67918" y="3075"/>
                  <a:pt x="67947" y="3081"/>
                </a:cubicBezTo>
                <a:lnTo>
                  <a:pt x="67947" y="3081"/>
                </a:lnTo>
                <a:cubicBezTo>
                  <a:pt x="67698" y="3022"/>
                  <a:pt x="67373" y="2901"/>
                  <a:pt x="66996" y="2780"/>
                </a:cubicBezTo>
                <a:cubicBezTo>
                  <a:pt x="66603" y="2653"/>
                  <a:pt x="66196" y="2555"/>
                  <a:pt x="65789" y="2485"/>
                </a:cubicBezTo>
                <a:cubicBezTo>
                  <a:pt x="65604" y="2438"/>
                  <a:pt x="65419" y="2418"/>
                  <a:pt x="65233" y="2418"/>
                </a:cubicBezTo>
                <a:cubicBezTo>
                  <a:pt x="65082" y="2418"/>
                  <a:pt x="64930" y="2432"/>
                  <a:pt x="64779" y="2457"/>
                </a:cubicBezTo>
                <a:cubicBezTo>
                  <a:pt x="64576" y="2517"/>
                  <a:pt x="64454" y="2627"/>
                  <a:pt x="64457" y="2824"/>
                </a:cubicBezTo>
                <a:lnTo>
                  <a:pt x="64457" y="2824"/>
                </a:lnTo>
                <a:cubicBezTo>
                  <a:pt x="64381" y="2611"/>
                  <a:pt x="64004" y="2536"/>
                  <a:pt x="63501" y="2536"/>
                </a:cubicBezTo>
                <a:cubicBezTo>
                  <a:pt x="63425" y="2536"/>
                  <a:pt x="63345" y="2538"/>
                  <a:pt x="63263" y="2541"/>
                </a:cubicBezTo>
                <a:cubicBezTo>
                  <a:pt x="62899" y="2569"/>
                  <a:pt x="62534" y="2611"/>
                  <a:pt x="62183" y="2681"/>
                </a:cubicBezTo>
                <a:cubicBezTo>
                  <a:pt x="62000" y="2723"/>
                  <a:pt x="61832" y="2751"/>
                  <a:pt x="61650" y="2794"/>
                </a:cubicBezTo>
                <a:lnTo>
                  <a:pt x="61186" y="2892"/>
                </a:lnTo>
                <a:lnTo>
                  <a:pt x="61383" y="2415"/>
                </a:lnTo>
                <a:lnTo>
                  <a:pt x="61383" y="2415"/>
                </a:lnTo>
                <a:cubicBezTo>
                  <a:pt x="61130" y="2555"/>
                  <a:pt x="60948" y="2681"/>
                  <a:pt x="60793" y="2794"/>
                </a:cubicBezTo>
                <a:cubicBezTo>
                  <a:pt x="60653" y="2878"/>
                  <a:pt x="60513" y="2976"/>
                  <a:pt x="60358" y="3046"/>
                </a:cubicBezTo>
                <a:cubicBezTo>
                  <a:pt x="60204" y="3130"/>
                  <a:pt x="60036" y="3186"/>
                  <a:pt x="59867" y="3229"/>
                </a:cubicBezTo>
                <a:cubicBezTo>
                  <a:pt x="59615" y="3299"/>
                  <a:pt x="59348" y="3341"/>
                  <a:pt x="59095" y="3383"/>
                </a:cubicBezTo>
                <a:cubicBezTo>
                  <a:pt x="58830" y="3347"/>
                  <a:pt x="58803" y="3094"/>
                  <a:pt x="59067" y="3094"/>
                </a:cubicBezTo>
                <a:cubicBezTo>
                  <a:pt x="59070" y="3094"/>
                  <a:pt x="59073" y="3094"/>
                  <a:pt x="59076" y="3094"/>
                </a:cubicBezTo>
                <a:lnTo>
                  <a:pt x="59076" y="3094"/>
                </a:lnTo>
                <a:cubicBezTo>
                  <a:pt x="59004" y="3085"/>
                  <a:pt x="58940" y="3081"/>
                  <a:pt x="58881" y="3081"/>
                </a:cubicBezTo>
                <a:cubicBezTo>
                  <a:pt x="58281" y="3081"/>
                  <a:pt x="58284" y="3497"/>
                  <a:pt x="57488" y="3497"/>
                </a:cubicBezTo>
                <a:cubicBezTo>
                  <a:pt x="57403" y="3497"/>
                  <a:pt x="57307" y="3492"/>
                  <a:pt x="57201" y="3481"/>
                </a:cubicBezTo>
                <a:lnTo>
                  <a:pt x="57622" y="3130"/>
                </a:lnTo>
                <a:lnTo>
                  <a:pt x="57622" y="3130"/>
                </a:lnTo>
                <a:cubicBezTo>
                  <a:pt x="57103" y="3158"/>
                  <a:pt x="56850" y="3229"/>
                  <a:pt x="56682" y="3327"/>
                </a:cubicBezTo>
                <a:cubicBezTo>
                  <a:pt x="56597" y="3383"/>
                  <a:pt x="56513" y="3439"/>
                  <a:pt x="56443" y="3523"/>
                </a:cubicBezTo>
                <a:lnTo>
                  <a:pt x="56134" y="3804"/>
                </a:lnTo>
                <a:cubicBezTo>
                  <a:pt x="55817" y="3929"/>
                  <a:pt x="55472" y="3998"/>
                  <a:pt x="55129" y="3998"/>
                </a:cubicBezTo>
                <a:cubicBezTo>
                  <a:pt x="55048" y="3998"/>
                  <a:pt x="54966" y="3994"/>
                  <a:pt x="54885" y="3986"/>
                </a:cubicBezTo>
                <a:cubicBezTo>
                  <a:pt x="54759" y="3986"/>
                  <a:pt x="54661" y="3958"/>
                  <a:pt x="54549" y="3944"/>
                </a:cubicBezTo>
                <a:cubicBezTo>
                  <a:pt x="54450" y="3944"/>
                  <a:pt x="54352" y="3916"/>
                  <a:pt x="54268" y="3902"/>
                </a:cubicBezTo>
                <a:cubicBezTo>
                  <a:pt x="54114" y="3874"/>
                  <a:pt x="53987" y="3790"/>
                  <a:pt x="53889" y="3678"/>
                </a:cubicBezTo>
                <a:cubicBezTo>
                  <a:pt x="53819" y="3888"/>
                  <a:pt x="53678" y="4071"/>
                  <a:pt x="53510" y="4197"/>
                </a:cubicBezTo>
                <a:cubicBezTo>
                  <a:pt x="53272" y="4379"/>
                  <a:pt x="53005" y="4492"/>
                  <a:pt x="52710" y="4520"/>
                </a:cubicBezTo>
                <a:cubicBezTo>
                  <a:pt x="52584" y="4393"/>
                  <a:pt x="52766" y="4225"/>
                  <a:pt x="52865" y="4141"/>
                </a:cubicBezTo>
                <a:lnTo>
                  <a:pt x="52865" y="4141"/>
                </a:lnTo>
                <a:cubicBezTo>
                  <a:pt x="52472" y="4183"/>
                  <a:pt x="52079" y="4295"/>
                  <a:pt x="51714" y="4449"/>
                </a:cubicBezTo>
                <a:cubicBezTo>
                  <a:pt x="51559" y="4520"/>
                  <a:pt x="51405" y="4590"/>
                  <a:pt x="51265" y="4674"/>
                </a:cubicBezTo>
                <a:cubicBezTo>
                  <a:pt x="51124" y="4758"/>
                  <a:pt x="50984" y="4856"/>
                  <a:pt x="50858" y="4927"/>
                </a:cubicBezTo>
                <a:cubicBezTo>
                  <a:pt x="50367" y="5277"/>
                  <a:pt x="49918" y="5544"/>
                  <a:pt x="49272" y="5586"/>
                </a:cubicBezTo>
                <a:cubicBezTo>
                  <a:pt x="49216" y="5488"/>
                  <a:pt x="49090" y="5418"/>
                  <a:pt x="48963" y="5418"/>
                </a:cubicBezTo>
                <a:lnTo>
                  <a:pt x="49440" y="5207"/>
                </a:lnTo>
                <a:lnTo>
                  <a:pt x="49665" y="5095"/>
                </a:lnTo>
                <a:lnTo>
                  <a:pt x="49875" y="5025"/>
                </a:lnTo>
                <a:lnTo>
                  <a:pt x="50633" y="4730"/>
                </a:lnTo>
                <a:cubicBezTo>
                  <a:pt x="50980" y="4603"/>
                  <a:pt x="51212" y="4524"/>
                  <a:pt x="51260" y="4523"/>
                </a:cubicBezTo>
                <a:lnTo>
                  <a:pt x="51260" y="4523"/>
                </a:lnTo>
                <a:cubicBezTo>
                  <a:pt x="51170" y="4323"/>
                  <a:pt x="50868" y="4308"/>
                  <a:pt x="50647" y="4225"/>
                </a:cubicBezTo>
                <a:cubicBezTo>
                  <a:pt x="50423" y="4141"/>
                  <a:pt x="50296" y="4000"/>
                  <a:pt x="50633" y="3537"/>
                </a:cubicBezTo>
                <a:lnTo>
                  <a:pt x="50633" y="3537"/>
                </a:lnTo>
                <a:lnTo>
                  <a:pt x="49230" y="4814"/>
                </a:lnTo>
                <a:cubicBezTo>
                  <a:pt x="48767" y="5263"/>
                  <a:pt x="48219" y="5600"/>
                  <a:pt x="47630" y="5839"/>
                </a:cubicBezTo>
                <a:cubicBezTo>
                  <a:pt x="47560" y="5825"/>
                  <a:pt x="47490" y="5797"/>
                  <a:pt x="47420" y="5769"/>
                </a:cubicBezTo>
                <a:lnTo>
                  <a:pt x="47504" y="5670"/>
                </a:lnTo>
                <a:lnTo>
                  <a:pt x="47504" y="5670"/>
                </a:lnTo>
                <a:cubicBezTo>
                  <a:pt x="47265" y="5741"/>
                  <a:pt x="47055" y="5881"/>
                  <a:pt x="46900" y="6077"/>
                </a:cubicBezTo>
                <a:cubicBezTo>
                  <a:pt x="46592" y="6148"/>
                  <a:pt x="46297" y="6246"/>
                  <a:pt x="46016" y="6400"/>
                </a:cubicBezTo>
                <a:cubicBezTo>
                  <a:pt x="45974" y="6364"/>
                  <a:pt x="45918" y="6348"/>
                  <a:pt x="45853" y="6348"/>
                </a:cubicBezTo>
                <a:cubicBezTo>
                  <a:pt x="45461" y="6348"/>
                  <a:pt x="44713" y="6920"/>
                  <a:pt x="44304" y="7172"/>
                </a:cubicBezTo>
                <a:cubicBezTo>
                  <a:pt x="44593" y="7557"/>
                  <a:pt x="43967" y="7874"/>
                  <a:pt x="44677" y="7874"/>
                </a:cubicBezTo>
                <a:cubicBezTo>
                  <a:pt x="44687" y="7874"/>
                  <a:pt x="44697" y="7874"/>
                  <a:pt x="44707" y="7874"/>
                </a:cubicBezTo>
                <a:lnTo>
                  <a:pt x="44707" y="7874"/>
                </a:lnTo>
                <a:cubicBezTo>
                  <a:pt x="44669" y="7863"/>
                  <a:pt x="44810" y="7741"/>
                  <a:pt x="45090" y="7551"/>
                </a:cubicBezTo>
                <a:cubicBezTo>
                  <a:pt x="45160" y="7509"/>
                  <a:pt x="45216" y="7439"/>
                  <a:pt x="45272" y="7383"/>
                </a:cubicBezTo>
                <a:lnTo>
                  <a:pt x="45272" y="7383"/>
                </a:lnTo>
                <a:cubicBezTo>
                  <a:pt x="45258" y="7397"/>
                  <a:pt x="45258" y="7411"/>
                  <a:pt x="45258" y="7439"/>
                </a:cubicBezTo>
                <a:cubicBezTo>
                  <a:pt x="45567" y="7242"/>
                  <a:pt x="45974" y="6990"/>
                  <a:pt x="46451" y="6709"/>
                </a:cubicBezTo>
                <a:lnTo>
                  <a:pt x="46451" y="6709"/>
                </a:lnTo>
                <a:cubicBezTo>
                  <a:pt x="46185" y="7144"/>
                  <a:pt x="45890" y="7551"/>
                  <a:pt x="45216" y="7635"/>
                </a:cubicBezTo>
                <a:cubicBezTo>
                  <a:pt x="45146" y="8056"/>
                  <a:pt x="45048" y="8505"/>
                  <a:pt x="44978" y="8716"/>
                </a:cubicBezTo>
                <a:cubicBezTo>
                  <a:pt x="44806" y="8688"/>
                  <a:pt x="44633" y="8673"/>
                  <a:pt x="44457" y="8673"/>
                </a:cubicBezTo>
                <a:cubicBezTo>
                  <a:pt x="44361" y="8673"/>
                  <a:pt x="44263" y="8678"/>
                  <a:pt x="44164" y="8688"/>
                </a:cubicBezTo>
                <a:cubicBezTo>
                  <a:pt x="43883" y="8702"/>
                  <a:pt x="43602" y="8744"/>
                  <a:pt x="43336" y="8772"/>
                </a:cubicBezTo>
                <a:cubicBezTo>
                  <a:pt x="43026" y="8814"/>
                  <a:pt x="42735" y="8856"/>
                  <a:pt x="42507" y="8856"/>
                </a:cubicBezTo>
                <a:cubicBezTo>
                  <a:pt x="42353" y="8856"/>
                  <a:pt x="42228" y="8837"/>
                  <a:pt x="42143" y="8786"/>
                </a:cubicBezTo>
                <a:cubicBezTo>
                  <a:pt x="40894" y="9965"/>
                  <a:pt x="39013" y="11157"/>
                  <a:pt x="38663" y="12505"/>
                </a:cubicBezTo>
                <a:cubicBezTo>
                  <a:pt x="38541" y="12637"/>
                  <a:pt x="38427" y="12680"/>
                  <a:pt x="38320" y="12680"/>
                </a:cubicBezTo>
                <a:cubicBezTo>
                  <a:pt x="38143" y="12680"/>
                  <a:pt x="37983" y="12564"/>
                  <a:pt x="37835" y="12547"/>
                </a:cubicBezTo>
                <a:cubicBezTo>
                  <a:pt x="38017" y="12322"/>
                  <a:pt x="38284" y="12154"/>
                  <a:pt x="38340" y="11971"/>
                </a:cubicBezTo>
                <a:lnTo>
                  <a:pt x="38340" y="11971"/>
                </a:lnTo>
                <a:cubicBezTo>
                  <a:pt x="37694" y="12687"/>
                  <a:pt x="36080" y="13543"/>
                  <a:pt x="36235" y="14217"/>
                </a:cubicBezTo>
                <a:cubicBezTo>
                  <a:pt x="36081" y="14264"/>
                  <a:pt x="35972" y="14283"/>
                  <a:pt x="35897" y="14283"/>
                </a:cubicBezTo>
                <a:cubicBezTo>
                  <a:pt x="35571" y="14283"/>
                  <a:pt x="35857" y="13929"/>
                  <a:pt x="35751" y="13929"/>
                </a:cubicBezTo>
                <a:cubicBezTo>
                  <a:pt x="35698" y="13929"/>
                  <a:pt x="35546" y="14019"/>
                  <a:pt x="35168" y="14287"/>
                </a:cubicBezTo>
                <a:lnTo>
                  <a:pt x="35253" y="14006"/>
                </a:lnTo>
                <a:lnTo>
                  <a:pt x="35253" y="14006"/>
                </a:lnTo>
                <a:cubicBezTo>
                  <a:pt x="35056" y="14048"/>
                  <a:pt x="34860" y="14105"/>
                  <a:pt x="34677" y="14175"/>
                </a:cubicBezTo>
                <a:cubicBezTo>
                  <a:pt x="34509" y="14231"/>
                  <a:pt x="34340" y="14301"/>
                  <a:pt x="34172" y="14371"/>
                </a:cubicBezTo>
                <a:cubicBezTo>
                  <a:pt x="33849" y="14526"/>
                  <a:pt x="33554" y="14694"/>
                  <a:pt x="33288" y="14904"/>
                </a:cubicBezTo>
                <a:cubicBezTo>
                  <a:pt x="33007" y="15087"/>
                  <a:pt x="32755" y="15297"/>
                  <a:pt x="32516" y="15522"/>
                </a:cubicBezTo>
                <a:lnTo>
                  <a:pt x="31758" y="16167"/>
                </a:lnTo>
                <a:cubicBezTo>
                  <a:pt x="31239" y="16631"/>
                  <a:pt x="30664" y="17023"/>
                  <a:pt x="30032" y="17304"/>
                </a:cubicBezTo>
                <a:cubicBezTo>
                  <a:pt x="29460" y="17563"/>
                  <a:pt x="28856" y="17689"/>
                  <a:pt x="28243" y="17689"/>
                </a:cubicBezTo>
                <a:cubicBezTo>
                  <a:pt x="28146" y="17689"/>
                  <a:pt x="28048" y="17686"/>
                  <a:pt x="27951" y="17680"/>
                </a:cubicBezTo>
                <a:lnTo>
                  <a:pt x="27951" y="17680"/>
                </a:lnTo>
                <a:cubicBezTo>
                  <a:pt x="28035" y="17695"/>
                  <a:pt x="28091" y="17720"/>
                  <a:pt x="28138" y="17767"/>
                </a:cubicBezTo>
                <a:cubicBezTo>
                  <a:pt x="27646" y="17837"/>
                  <a:pt x="27155" y="17908"/>
                  <a:pt x="26664" y="17992"/>
                </a:cubicBezTo>
                <a:cubicBezTo>
                  <a:pt x="26425" y="18034"/>
                  <a:pt x="26173" y="18076"/>
                  <a:pt x="25934" y="18118"/>
                </a:cubicBezTo>
                <a:lnTo>
                  <a:pt x="25555" y="18188"/>
                </a:lnTo>
                <a:lnTo>
                  <a:pt x="25191" y="18244"/>
                </a:lnTo>
                <a:cubicBezTo>
                  <a:pt x="24208" y="18441"/>
                  <a:pt x="23212" y="18595"/>
                  <a:pt x="22215" y="18722"/>
                </a:cubicBezTo>
                <a:cubicBezTo>
                  <a:pt x="21507" y="18800"/>
                  <a:pt x="20798" y="18844"/>
                  <a:pt x="20089" y="18844"/>
                </a:cubicBezTo>
                <a:cubicBezTo>
                  <a:pt x="19787" y="18844"/>
                  <a:pt x="19486" y="18836"/>
                  <a:pt x="19184" y="18820"/>
                </a:cubicBezTo>
                <a:cubicBezTo>
                  <a:pt x="18202" y="18750"/>
                  <a:pt x="17219" y="18553"/>
                  <a:pt x="16279" y="18202"/>
                </a:cubicBezTo>
                <a:cubicBezTo>
                  <a:pt x="15973" y="18100"/>
                  <a:pt x="15742" y="18061"/>
                  <a:pt x="15549" y="18061"/>
                </a:cubicBezTo>
                <a:cubicBezTo>
                  <a:pt x="15081" y="18061"/>
                  <a:pt x="14846" y="18293"/>
                  <a:pt x="14329" y="18413"/>
                </a:cubicBezTo>
                <a:lnTo>
                  <a:pt x="14202" y="17851"/>
                </a:lnTo>
                <a:cubicBezTo>
                  <a:pt x="13781" y="17992"/>
                  <a:pt x="13360" y="18076"/>
                  <a:pt x="12939" y="18202"/>
                </a:cubicBezTo>
                <a:cubicBezTo>
                  <a:pt x="12532" y="18202"/>
                  <a:pt x="12153" y="18104"/>
                  <a:pt x="11803" y="17908"/>
                </a:cubicBezTo>
                <a:cubicBezTo>
                  <a:pt x="11466" y="17697"/>
                  <a:pt x="11143" y="17458"/>
                  <a:pt x="10834" y="17206"/>
                </a:cubicBezTo>
                <a:cubicBezTo>
                  <a:pt x="10525" y="16939"/>
                  <a:pt x="10175" y="16715"/>
                  <a:pt x="9810" y="16532"/>
                </a:cubicBezTo>
                <a:cubicBezTo>
                  <a:pt x="9389" y="16322"/>
                  <a:pt x="8912" y="16210"/>
                  <a:pt x="8435" y="16210"/>
                </a:cubicBezTo>
                <a:lnTo>
                  <a:pt x="8547" y="16645"/>
                </a:lnTo>
                <a:cubicBezTo>
                  <a:pt x="7887" y="16308"/>
                  <a:pt x="6301" y="15831"/>
                  <a:pt x="6610" y="15508"/>
                </a:cubicBezTo>
                <a:lnTo>
                  <a:pt x="6610" y="15508"/>
                </a:lnTo>
                <a:cubicBezTo>
                  <a:pt x="6554" y="15524"/>
                  <a:pt x="6438" y="15595"/>
                  <a:pt x="6315" y="15595"/>
                </a:cubicBezTo>
                <a:cubicBezTo>
                  <a:pt x="6223" y="15595"/>
                  <a:pt x="6127" y="15556"/>
                  <a:pt x="6049" y="15424"/>
                </a:cubicBezTo>
                <a:lnTo>
                  <a:pt x="6161" y="15171"/>
                </a:lnTo>
                <a:cubicBezTo>
                  <a:pt x="5852" y="15101"/>
                  <a:pt x="5558" y="15017"/>
                  <a:pt x="5263" y="14932"/>
                </a:cubicBezTo>
                <a:cubicBezTo>
                  <a:pt x="5109" y="14890"/>
                  <a:pt x="4954" y="14848"/>
                  <a:pt x="4800" y="14806"/>
                </a:cubicBezTo>
                <a:lnTo>
                  <a:pt x="4351" y="14652"/>
                </a:lnTo>
                <a:cubicBezTo>
                  <a:pt x="3803" y="14189"/>
                  <a:pt x="4000" y="13992"/>
                  <a:pt x="4126" y="13754"/>
                </a:cubicBezTo>
                <a:cubicBezTo>
                  <a:pt x="4253" y="13529"/>
                  <a:pt x="4281" y="13277"/>
                  <a:pt x="3495" y="12673"/>
                </a:cubicBezTo>
                <a:cubicBezTo>
                  <a:pt x="3074" y="12477"/>
                  <a:pt x="2625" y="12336"/>
                  <a:pt x="2176" y="12238"/>
                </a:cubicBezTo>
                <a:cubicBezTo>
                  <a:pt x="1971" y="12200"/>
                  <a:pt x="1784" y="12176"/>
                  <a:pt x="1645" y="12176"/>
                </a:cubicBezTo>
                <a:cubicBezTo>
                  <a:pt x="1479" y="12176"/>
                  <a:pt x="1381" y="12210"/>
                  <a:pt x="1404" y="12294"/>
                </a:cubicBezTo>
                <a:cubicBezTo>
                  <a:pt x="1642" y="12505"/>
                  <a:pt x="1909" y="12940"/>
                  <a:pt x="1755" y="13178"/>
                </a:cubicBezTo>
                <a:lnTo>
                  <a:pt x="1109" y="12827"/>
                </a:lnTo>
                <a:cubicBezTo>
                  <a:pt x="800" y="13094"/>
                  <a:pt x="393" y="13291"/>
                  <a:pt x="197" y="13627"/>
                </a:cubicBezTo>
                <a:cubicBezTo>
                  <a:pt x="0" y="13964"/>
                  <a:pt x="28" y="14441"/>
                  <a:pt x="590" y="15255"/>
                </a:cubicBezTo>
                <a:cubicBezTo>
                  <a:pt x="1053" y="15396"/>
                  <a:pt x="1502" y="15536"/>
                  <a:pt x="1951" y="15648"/>
                </a:cubicBezTo>
                <a:lnTo>
                  <a:pt x="2077" y="16210"/>
                </a:lnTo>
                <a:cubicBezTo>
                  <a:pt x="1769" y="16013"/>
                  <a:pt x="1446" y="15803"/>
                  <a:pt x="1151" y="15578"/>
                </a:cubicBezTo>
                <a:lnTo>
                  <a:pt x="1151" y="15578"/>
                </a:lnTo>
                <a:cubicBezTo>
                  <a:pt x="1207" y="15732"/>
                  <a:pt x="1291" y="15859"/>
                  <a:pt x="1404" y="15971"/>
                </a:cubicBezTo>
                <a:cubicBezTo>
                  <a:pt x="1502" y="16055"/>
                  <a:pt x="1614" y="16125"/>
                  <a:pt x="1741" y="16167"/>
                </a:cubicBezTo>
                <a:cubicBezTo>
                  <a:pt x="1979" y="16238"/>
                  <a:pt x="2218" y="16280"/>
                  <a:pt x="2470" y="16294"/>
                </a:cubicBezTo>
                <a:cubicBezTo>
                  <a:pt x="2442" y="16532"/>
                  <a:pt x="2526" y="16785"/>
                  <a:pt x="2695" y="16953"/>
                </a:cubicBezTo>
                <a:lnTo>
                  <a:pt x="3453" y="16967"/>
                </a:lnTo>
                <a:lnTo>
                  <a:pt x="4210" y="16967"/>
                </a:lnTo>
                <a:cubicBezTo>
                  <a:pt x="4182" y="17318"/>
                  <a:pt x="3382" y="17220"/>
                  <a:pt x="4056" y="17809"/>
                </a:cubicBezTo>
                <a:cubicBezTo>
                  <a:pt x="4407" y="17809"/>
                  <a:pt x="4365" y="17571"/>
                  <a:pt x="4365" y="17388"/>
                </a:cubicBezTo>
                <a:cubicBezTo>
                  <a:pt x="4365" y="17247"/>
                  <a:pt x="4379" y="17135"/>
                  <a:pt x="4575" y="17135"/>
                </a:cubicBezTo>
                <a:cubicBezTo>
                  <a:pt x="4651" y="17135"/>
                  <a:pt x="4756" y="17152"/>
                  <a:pt x="4898" y="17192"/>
                </a:cubicBezTo>
                <a:cubicBezTo>
                  <a:pt x="5263" y="17809"/>
                  <a:pt x="4968" y="17992"/>
                  <a:pt x="5768" y="18048"/>
                </a:cubicBezTo>
                <a:cubicBezTo>
                  <a:pt x="5768" y="18231"/>
                  <a:pt x="5653" y="18307"/>
                  <a:pt x="5459" y="18307"/>
                </a:cubicBezTo>
                <a:cubicBezTo>
                  <a:pt x="5403" y="18307"/>
                  <a:pt x="5340" y="18300"/>
                  <a:pt x="5271" y="18288"/>
                </a:cubicBezTo>
                <a:lnTo>
                  <a:pt x="5271" y="18288"/>
                </a:lnTo>
                <a:cubicBezTo>
                  <a:pt x="5661" y="18358"/>
                  <a:pt x="6037" y="18470"/>
                  <a:pt x="6400" y="18609"/>
                </a:cubicBezTo>
                <a:cubicBezTo>
                  <a:pt x="6632" y="18695"/>
                  <a:pt x="6859" y="18750"/>
                  <a:pt x="7055" y="18750"/>
                </a:cubicBezTo>
                <a:cubicBezTo>
                  <a:pt x="7179" y="18750"/>
                  <a:pt x="7290" y="18728"/>
                  <a:pt x="7382" y="18679"/>
                </a:cubicBezTo>
                <a:cubicBezTo>
                  <a:pt x="7508" y="18862"/>
                  <a:pt x="7677" y="19002"/>
                  <a:pt x="7873" y="19100"/>
                </a:cubicBezTo>
                <a:cubicBezTo>
                  <a:pt x="8084" y="19199"/>
                  <a:pt x="8322" y="19297"/>
                  <a:pt x="8533" y="19381"/>
                </a:cubicBezTo>
                <a:cubicBezTo>
                  <a:pt x="8968" y="19564"/>
                  <a:pt x="9305" y="19718"/>
                  <a:pt x="9150" y="20083"/>
                </a:cubicBezTo>
                <a:cubicBezTo>
                  <a:pt x="9417" y="20013"/>
                  <a:pt x="9683" y="19970"/>
                  <a:pt x="9964" y="19970"/>
                </a:cubicBezTo>
                <a:cubicBezTo>
                  <a:pt x="10075" y="19962"/>
                  <a:pt x="10186" y="19957"/>
                  <a:pt x="10297" y="19957"/>
                </a:cubicBezTo>
                <a:cubicBezTo>
                  <a:pt x="10537" y="19957"/>
                  <a:pt x="10777" y="19979"/>
                  <a:pt x="11017" y="20027"/>
                </a:cubicBezTo>
                <a:cubicBezTo>
                  <a:pt x="10357" y="20307"/>
                  <a:pt x="10890" y="20490"/>
                  <a:pt x="11536" y="20686"/>
                </a:cubicBezTo>
                <a:cubicBezTo>
                  <a:pt x="12195" y="20883"/>
                  <a:pt x="12925" y="21079"/>
                  <a:pt x="12673" y="21542"/>
                </a:cubicBezTo>
                <a:cubicBezTo>
                  <a:pt x="12953" y="21388"/>
                  <a:pt x="13262" y="21304"/>
                  <a:pt x="13585" y="21304"/>
                </a:cubicBezTo>
                <a:cubicBezTo>
                  <a:pt x="13964" y="21304"/>
                  <a:pt x="14357" y="21332"/>
                  <a:pt x="14736" y="21388"/>
                </a:cubicBezTo>
                <a:cubicBezTo>
                  <a:pt x="15143" y="21416"/>
                  <a:pt x="15564" y="21486"/>
                  <a:pt x="15985" y="21500"/>
                </a:cubicBezTo>
                <a:cubicBezTo>
                  <a:pt x="16090" y="21507"/>
                  <a:pt x="16194" y="21511"/>
                  <a:pt x="16298" y="21511"/>
                </a:cubicBezTo>
                <a:cubicBezTo>
                  <a:pt x="16595" y="21511"/>
                  <a:pt x="16890" y="21482"/>
                  <a:pt x="17191" y="21430"/>
                </a:cubicBezTo>
                <a:lnTo>
                  <a:pt x="17191" y="21430"/>
                </a:lnTo>
                <a:cubicBezTo>
                  <a:pt x="17114" y="21474"/>
                  <a:pt x="16992" y="21554"/>
                  <a:pt x="16882" y="21557"/>
                </a:cubicBezTo>
                <a:lnTo>
                  <a:pt x="16882" y="21557"/>
                </a:lnTo>
                <a:cubicBezTo>
                  <a:pt x="16855" y="21552"/>
                  <a:pt x="16827" y="21547"/>
                  <a:pt x="16798" y="21542"/>
                </a:cubicBezTo>
                <a:lnTo>
                  <a:pt x="16798" y="21542"/>
                </a:lnTo>
                <a:cubicBezTo>
                  <a:pt x="16823" y="21553"/>
                  <a:pt x="16848" y="21558"/>
                  <a:pt x="16875" y="21558"/>
                </a:cubicBezTo>
                <a:cubicBezTo>
                  <a:pt x="16877" y="21558"/>
                  <a:pt x="16879" y="21557"/>
                  <a:pt x="16882" y="21557"/>
                </a:cubicBezTo>
                <a:lnTo>
                  <a:pt x="16882" y="21557"/>
                </a:lnTo>
                <a:cubicBezTo>
                  <a:pt x="17627" y="21702"/>
                  <a:pt x="17841" y="21970"/>
                  <a:pt x="18342" y="22146"/>
                </a:cubicBezTo>
                <a:cubicBezTo>
                  <a:pt x="18426" y="21809"/>
                  <a:pt x="18777" y="21626"/>
                  <a:pt x="19198" y="21458"/>
                </a:cubicBezTo>
                <a:cubicBezTo>
                  <a:pt x="19619" y="21290"/>
                  <a:pt x="20096" y="21149"/>
                  <a:pt x="20419" y="20925"/>
                </a:cubicBezTo>
                <a:cubicBezTo>
                  <a:pt x="20910" y="21248"/>
                  <a:pt x="20770" y="21458"/>
                  <a:pt x="20531" y="21654"/>
                </a:cubicBezTo>
                <a:cubicBezTo>
                  <a:pt x="20307" y="21865"/>
                  <a:pt x="19970" y="22047"/>
                  <a:pt x="20138" y="22370"/>
                </a:cubicBezTo>
                <a:cubicBezTo>
                  <a:pt x="20082" y="21823"/>
                  <a:pt x="21879" y="21795"/>
                  <a:pt x="21514" y="21332"/>
                </a:cubicBezTo>
                <a:lnTo>
                  <a:pt x="21514" y="21332"/>
                </a:lnTo>
                <a:cubicBezTo>
                  <a:pt x="22300" y="21697"/>
                  <a:pt x="22173" y="21500"/>
                  <a:pt x="22608" y="22033"/>
                </a:cubicBezTo>
                <a:cubicBezTo>
                  <a:pt x="22650" y="21612"/>
                  <a:pt x="22819" y="21556"/>
                  <a:pt x="23057" y="21542"/>
                </a:cubicBezTo>
                <a:cubicBezTo>
                  <a:pt x="23310" y="21528"/>
                  <a:pt x="23619" y="21542"/>
                  <a:pt x="23899" y="21248"/>
                </a:cubicBezTo>
                <a:cubicBezTo>
                  <a:pt x="24461" y="21388"/>
                  <a:pt x="24559" y="21570"/>
                  <a:pt x="24671" y="21683"/>
                </a:cubicBezTo>
                <a:cubicBezTo>
                  <a:pt x="24715" y="21726"/>
                  <a:pt x="24758" y="21756"/>
                  <a:pt x="24845" y="21756"/>
                </a:cubicBezTo>
                <a:cubicBezTo>
                  <a:pt x="24953" y="21756"/>
                  <a:pt x="25129" y="21709"/>
                  <a:pt x="25457" y="21584"/>
                </a:cubicBezTo>
                <a:cubicBezTo>
                  <a:pt x="25766" y="21654"/>
                  <a:pt x="25668" y="21823"/>
                  <a:pt x="25485" y="21963"/>
                </a:cubicBezTo>
                <a:cubicBezTo>
                  <a:pt x="25387" y="22033"/>
                  <a:pt x="25289" y="22090"/>
                  <a:pt x="25191" y="22132"/>
                </a:cubicBezTo>
                <a:cubicBezTo>
                  <a:pt x="25106" y="22202"/>
                  <a:pt x="25050" y="22230"/>
                  <a:pt x="25050" y="22230"/>
                </a:cubicBezTo>
                <a:cubicBezTo>
                  <a:pt x="26299" y="22033"/>
                  <a:pt x="25527" y="21500"/>
                  <a:pt x="25738" y="21093"/>
                </a:cubicBezTo>
                <a:cubicBezTo>
                  <a:pt x="25962" y="21009"/>
                  <a:pt x="26215" y="20967"/>
                  <a:pt x="26454" y="20967"/>
                </a:cubicBezTo>
                <a:cubicBezTo>
                  <a:pt x="26566" y="20967"/>
                  <a:pt x="26664" y="21023"/>
                  <a:pt x="26720" y="21121"/>
                </a:cubicBezTo>
                <a:cubicBezTo>
                  <a:pt x="26804" y="21304"/>
                  <a:pt x="26776" y="21556"/>
                  <a:pt x="27071" y="21669"/>
                </a:cubicBezTo>
                <a:cubicBezTo>
                  <a:pt x="27955" y="21304"/>
                  <a:pt x="28502" y="20546"/>
                  <a:pt x="29176" y="20377"/>
                </a:cubicBezTo>
                <a:cubicBezTo>
                  <a:pt x="29246" y="20462"/>
                  <a:pt x="29387" y="20462"/>
                  <a:pt x="29274" y="20644"/>
                </a:cubicBezTo>
                <a:cubicBezTo>
                  <a:pt x="29513" y="20434"/>
                  <a:pt x="29779" y="20279"/>
                  <a:pt x="30060" y="20153"/>
                </a:cubicBezTo>
                <a:cubicBezTo>
                  <a:pt x="30369" y="20013"/>
                  <a:pt x="30706" y="19900"/>
                  <a:pt x="31057" y="19760"/>
                </a:cubicBezTo>
                <a:cubicBezTo>
                  <a:pt x="31758" y="19493"/>
                  <a:pt x="32446" y="19157"/>
                  <a:pt x="32839" y="18637"/>
                </a:cubicBezTo>
                <a:cubicBezTo>
                  <a:pt x="32885" y="18637"/>
                  <a:pt x="32931" y="18649"/>
                  <a:pt x="32972" y="18673"/>
                </a:cubicBezTo>
                <a:lnTo>
                  <a:pt x="32972" y="18673"/>
                </a:lnTo>
                <a:cubicBezTo>
                  <a:pt x="32752" y="18494"/>
                  <a:pt x="32592" y="18247"/>
                  <a:pt x="32502" y="17978"/>
                </a:cubicBezTo>
                <a:cubicBezTo>
                  <a:pt x="32893" y="17788"/>
                  <a:pt x="33124" y="17402"/>
                  <a:pt x="33387" y="17402"/>
                </a:cubicBezTo>
                <a:cubicBezTo>
                  <a:pt x="33453" y="17402"/>
                  <a:pt x="33522" y="17427"/>
                  <a:pt x="33597" y="17487"/>
                </a:cubicBezTo>
                <a:cubicBezTo>
                  <a:pt x="33302" y="17627"/>
                  <a:pt x="33344" y="17781"/>
                  <a:pt x="33260" y="17964"/>
                </a:cubicBezTo>
                <a:cubicBezTo>
                  <a:pt x="33414" y="17837"/>
                  <a:pt x="33554" y="17697"/>
                  <a:pt x="33695" y="17557"/>
                </a:cubicBezTo>
                <a:cubicBezTo>
                  <a:pt x="34060" y="17711"/>
                  <a:pt x="33905" y="17837"/>
                  <a:pt x="33695" y="17992"/>
                </a:cubicBezTo>
                <a:cubicBezTo>
                  <a:pt x="33470" y="18132"/>
                  <a:pt x="33190" y="18272"/>
                  <a:pt x="33274" y="18483"/>
                </a:cubicBezTo>
                <a:cubicBezTo>
                  <a:pt x="33751" y="18132"/>
                  <a:pt x="34214" y="17753"/>
                  <a:pt x="34649" y="17346"/>
                </a:cubicBezTo>
                <a:cubicBezTo>
                  <a:pt x="35084" y="16967"/>
                  <a:pt x="35491" y="16631"/>
                  <a:pt x="35898" y="16504"/>
                </a:cubicBezTo>
                <a:lnTo>
                  <a:pt x="35898" y="16504"/>
                </a:lnTo>
                <a:cubicBezTo>
                  <a:pt x="36336" y="16902"/>
                  <a:pt x="34504" y="17564"/>
                  <a:pt x="35345" y="17564"/>
                </a:cubicBezTo>
                <a:cubicBezTo>
                  <a:pt x="35394" y="17564"/>
                  <a:pt x="35452" y="17561"/>
                  <a:pt x="35519" y="17557"/>
                </a:cubicBezTo>
                <a:lnTo>
                  <a:pt x="35519" y="17557"/>
                </a:lnTo>
                <a:lnTo>
                  <a:pt x="34902" y="17781"/>
                </a:lnTo>
                <a:cubicBezTo>
                  <a:pt x="34691" y="17851"/>
                  <a:pt x="34467" y="17908"/>
                  <a:pt x="34256" y="17978"/>
                </a:cubicBezTo>
                <a:cubicBezTo>
                  <a:pt x="35603" y="18343"/>
                  <a:pt x="33484" y="18301"/>
                  <a:pt x="34803" y="18764"/>
                </a:cubicBezTo>
                <a:cubicBezTo>
                  <a:pt x="35140" y="18637"/>
                  <a:pt x="35463" y="18469"/>
                  <a:pt x="35772" y="18272"/>
                </a:cubicBezTo>
                <a:cubicBezTo>
                  <a:pt x="36024" y="18104"/>
                  <a:pt x="36221" y="17950"/>
                  <a:pt x="36403" y="17795"/>
                </a:cubicBezTo>
                <a:cubicBezTo>
                  <a:pt x="36600" y="17641"/>
                  <a:pt x="36796" y="17487"/>
                  <a:pt x="37035" y="17318"/>
                </a:cubicBezTo>
                <a:cubicBezTo>
                  <a:pt x="37329" y="17122"/>
                  <a:pt x="37638" y="16953"/>
                  <a:pt x="37947" y="16799"/>
                </a:cubicBezTo>
                <a:cubicBezTo>
                  <a:pt x="38101" y="16322"/>
                  <a:pt x="37582" y="16448"/>
                  <a:pt x="37736" y="15971"/>
                </a:cubicBezTo>
                <a:cubicBezTo>
                  <a:pt x="38371" y="15305"/>
                  <a:pt x="38859" y="15164"/>
                  <a:pt x="39281" y="15164"/>
                </a:cubicBezTo>
                <a:cubicBezTo>
                  <a:pt x="39428" y="15164"/>
                  <a:pt x="39567" y="15181"/>
                  <a:pt x="39701" y="15199"/>
                </a:cubicBezTo>
                <a:cubicBezTo>
                  <a:pt x="39858" y="15220"/>
                  <a:pt x="40010" y="15244"/>
                  <a:pt x="40159" y="15244"/>
                </a:cubicBezTo>
                <a:cubicBezTo>
                  <a:pt x="40503" y="15244"/>
                  <a:pt x="40832" y="15117"/>
                  <a:pt x="41175" y="14540"/>
                </a:cubicBezTo>
                <a:cubicBezTo>
                  <a:pt x="41329" y="13964"/>
                  <a:pt x="41048" y="13234"/>
                  <a:pt x="42283" y="12870"/>
                </a:cubicBezTo>
                <a:lnTo>
                  <a:pt x="42325" y="13669"/>
                </a:lnTo>
                <a:cubicBezTo>
                  <a:pt x="43687" y="12813"/>
                  <a:pt x="42536" y="12350"/>
                  <a:pt x="44178" y="11789"/>
                </a:cubicBezTo>
                <a:lnTo>
                  <a:pt x="44178" y="11789"/>
                </a:lnTo>
                <a:cubicBezTo>
                  <a:pt x="44085" y="12148"/>
                  <a:pt x="43350" y="12607"/>
                  <a:pt x="43475" y="12607"/>
                </a:cubicBezTo>
                <a:cubicBezTo>
                  <a:pt x="43482" y="12607"/>
                  <a:pt x="43492" y="12606"/>
                  <a:pt x="43504" y="12603"/>
                </a:cubicBezTo>
                <a:cubicBezTo>
                  <a:pt x="44697" y="12449"/>
                  <a:pt x="43925" y="11845"/>
                  <a:pt x="44613" y="11396"/>
                </a:cubicBezTo>
                <a:lnTo>
                  <a:pt x="44613" y="11396"/>
                </a:lnTo>
                <a:lnTo>
                  <a:pt x="45090" y="11803"/>
                </a:lnTo>
                <a:cubicBezTo>
                  <a:pt x="46423" y="10807"/>
                  <a:pt x="47742" y="9473"/>
                  <a:pt x="49328" y="8561"/>
                </a:cubicBezTo>
                <a:lnTo>
                  <a:pt x="49328" y="8561"/>
                </a:lnTo>
                <a:cubicBezTo>
                  <a:pt x="49315" y="8746"/>
                  <a:pt x="49153" y="9042"/>
                  <a:pt x="49506" y="9042"/>
                </a:cubicBezTo>
                <a:cubicBezTo>
                  <a:pt x="49529" y="9042"/>
                  <a:pt x="49554" y="9041"/>
                  <a:pt x="49581" y="9038"/>
                </a:cubicBezTo>
                <a:cubicBezTo>
                  <a:pt x="49819" y="8884"/>
                  <a:pt x="50072" y="8730"/>
                  <a:pt x="50324" y="8603"/>
                </a:cubicBezTo>
                <a:cubicBezTo>
                  <a:pt x="50577" y="8463"/>
                  <a:pt x="50830" y="8323"/>
                  <a:pt x="51096" y="8210"/>
                </a:cubicBezTo>
                <a:cubicBezTo>
                  <a:pt x="51363" y="8098"/>
                  <a:pt x="51644" y="8000"/>
                  <a:pt x="51924" y="7902"/>
                </a:cubicBezTo>
                <a:lnTo>
                  <a:pt x="52345" y="7761"/>
                </a:lnTo>
                <a:cubicBezTo>
                  <a:pt x="52486" y="7719"/>
                  <a:pt x="52626" y="7677"/>
                  <a:pt x="52766" y="7649"/>
                </a:cubicBezTo>
                <a:cubicBezTo>
                  <a:pt x="53047" y="7579"/>
                  <a:pt x="53342" y="7523"/>
                  <a:pt x="53622" y="7453"/>
                </a:cubicBezTo>
                <a:lnTo>
                  <a:pt x="53833" y="7411"/>
                </a:lnTo>
                <a:lnTo>
                  <a:pt x="54043" y="7382"/>
                </a:lnTo>
                <a:lnTo>
                  <a:pt x="54478" y="7340"/>
                </a:lnTo>
                <a:lnTo>
                  <a:pt x="55306" y="7256"/>
                </a:lnTo>
                <a:lnTo>
                  <a:pt x="56106" y="7242"/>
                </a:lnTo>
                <a:cubicBezTo>
                  <a:pt x="56331" y="7032"/>
                  <a:pt x="56569" y="6807"/>
                  <a:pt x="56808" y="6597"/>
                </a:cubicBezTo>
                <a:cubicBezTo>
                  <a:pt x="56814" y="6596"/>
                  <a:pt x="56820" y="6596"/>
                  <a:pt x="56826" y="6596"/>
                </a:cubicBezTo>
                <a:cubicBezTo>
                  <a:pt x="57003" y="6596"/>
                  <a:pt x="57181" y="6797"/>
                  <a:pt x="56990" y="6905"/>
                </a:cubicBezTo>
                <a:cubicBezTo>
                  <a:pt x="57085" y="6918"/>
                  <a:pt x="57159" y="6924"/>
                  <a:pt x="57216" y="6924"/>
                </a:cubicBezTo>
                <a:cubicBezTo>
                  <a:pt x="57672" y="6924"/>
                  <a:pt x="57032" y="6556"/>
                  <a:pt x="57369" y="6344"/>
                </a:cubicBezTo>
                <a:cubicBezTo>
                  <a:pt x="57430" y="6331"/>
                  <a:pt x="57486" y="6326"/>
                  <a:pt x="57537" y="6326"/>
                </a:cubicBezTo>
                <a:cubicBezTo>
                  <a:pt x="57885" y="6326"/>
                  <a:pt x="57993" y="6592"/>
                  <a:pt x="57748" y="6751"/>
                </a:cubicBezTo>
                <a:cubicBezTo>
                  <a:pt x="58646" y="6372"/>
                  <a:pt x="59601" y="6134"/>
                  <a:pt x="60569" y="6035"/>
                </a:cubicBezTo>
                <a:cubicBezTo>
                  <a:pt x="60848" y="6006"/>
                  <a:pt x="61128" y="5991"/>
                  <a:pt x="61404" y="5991"/>
                </a:cubicBezTo>
                <a:cubicBezTo>
                  <a:pt x="62197" y="5991"/>
                  <a:pt x="62950" y="6115"/>
                  <a:pt x="63502" y="6386"/>
                </a:cubicBezTo>
                <a:lnTo>
                  <a:pt x="63179" y="6498"/>
                </a:lnTo>
                <a:cubicBezTo>
                  <a:pt x="63311" y="6545"/>
                  <a:pt x="63450" y="6566"/>
                  <a:pt x="63589" y="6566"/>
                </a:cubicBezTo>
                <a:cubicBezTo>
                  <a:pt x="63703" y="6566"/>
                  <a:pt x="63816" y="6552"/>
                  <a:pt x="63923" y="6526"/>
                </a:cubicBezTo>
                <a:cubicBezTo>
                  <a:pt x="64119" y="6470"/>
                  <a:pt x="64316" y="6386"/>
                  <a:pt x="64512" y="6288"/>
                </a:cubicBezTo>
                <a:cubicBezTo>
                  <a:pt x="64681" y="6190"/>
                  <a:pt x="64877" y="6134"/>
                  <a:pt x="65074" y="6105"/>
                </a:cubicBezTo>
                <a:cubicBezTo>
                  <a:pt x="65312" y="6105"/>
                  <a:pt x="65565" y="6176"/>
                  <a:pt x="65761" y="6316"/>
                </a:cubicBezTo>
                <a:lnTo>
                  <a:pt x="65523" y="6372"/>
                </a:lnTo>
                <a:cubicBezTo>
                  <a:pt x="66814" y="6737"/>
                  <a:pt x="68175" y="7046"/>
                  <a:pt x="69424" y="7509"/>
                </a:cubicBezTo>
                <a:cubicBezTo>
                  <a:pt x="69733" y="7635"/>
                  <a:pt x="70028" y="7747"/>
                  <a:pt x="70322" y="7888"/>
                </a:cubicBezTo>
                <a:cubicBezTo>
                  <a:pt x="70463" y="7958"/>
                  <a:pt x="70603" y="8028"/>
                  <a:pt x="70743" y="8098"/>
                </a:cubicBezTo>
                <a:cubicBezTo>
                  <a:pt x="70884" y="8168"/>
                  <a:pt x="71010" y="8253"/>
                  <a:pt x="71136" y="8323"/>
                </a:cubicBezTo>
                <a:cubicBezTo>
                  <a:pt x="71613" y="8617"/>
                  <a:pt x="72048" y="8982"/>
                  <a:pt x="72413" y="9417"/>
                </a:cubicBezTo>
                <a:cubicBezTo>
                  <a:pt x="72486" y="9368"/>
                  <a:pt x="72566" y="9346"/>
                  <a:pt x="72653" y="9346"/>
                </a:cubicBezTo>
                <a:cubicBezTo>
                  <a:pt x="72984" y="9346"/>
                  <a:pt x="73405" y="9664"/>
                  <a:pt x="73817" y="9965"/>
                </a:cubicBezTo>
                <a:cubicBezTo>
                  <a:pt x="74171" y="10230"/>
                  <a:pt x="74525" y="10489"/>
                  <a:pt x="74831" y="10489"/>
                </a:cubicBezTo>
                <a:cubicBezTo>
                  <a:pt x="74962" y="10489"/>
                  <a:pt x="75083" y="10443"/>
                  <a:pt x="75192" y="10330"/>
                </a:cubicBezTo>
                <a:cubicBezTo>
                  <a:pt x="75515" y="10736"/>
                  <a:pt x="75795" y="11172"/>
                  <a:pt x="76048" y="11635"/>
                </a:cubicBezTo>
                <a:cubicBezTo>
                  <a:pt x="76258" y="11971"/>
                  <a:pt x="76539" y="12336"/>
                  <a:pt x="77381" y="13136"/>
                </a:cubicBezTo>
                <a:cubicBezTo>
                  <a:pt x="77620" y="13333"/>
                  <a:pt x="77900" y="13333"/>
                  <a:pt x="78209" y="13333"/>
                </a:cubicBezTo>
                <a:cubicBezTo>
                  <a:pt x="78274" y="13327"/>
                  <a:pt x="78339" y="13324"/>
                  <a:pt x="78404" y="13324"/>
                </a:cubicBezTo>
                <a:cubicBezTo>
                  <a:pt x="78675" y="13324"/>
                  <a:pt x="78945" y="13374"/>
                  <a:pt x="79205" y="13487"/>
                </a:cubicBezTo>
                <a:lnTo>
                  <a:pt x="78911" y="13950"/>
                </a:lnTo>
                <a:cubicBezTo>
                  <a:pt x="79304" y="13992"/>
                  <a:pt x="79711" y="14020"/>
                  <a:pt x="80104" y="14062"/>
                </a:cubicBezTo>
                <a:cubicBezTo>
                  <a:pt x="80146" y="14343"/>
                  <a:pt x="80188" y="14624"/>
                  <a:pt x="80244" y="14904"/>
                </a:cubicBezTo>
                <a:cubicBezTo>
                  <a:pt x="80468" y="15003"/>
                  <a:pt x="80721" y="15087"/>
                  <a:pt x="80960" y="15171"/>
                </a:cubicBezTo>
                <a:cubicBezTo>
                  <a:pt x="80707" y="15003"/>
                  <a:pt x="80539" y="14652"/>
                  <a:pt x="80665" y="14540"/>
                </a:cubicBezTo>
                <a:lnTo>
                  <a:pt x="80665" y="14540"/>
                </a:lnTo>
                <a:cubicBezTo>
                  <a:pt x="81240" y="14778"/>
                  <a:pt x="81774" y="15129"/>
                  <a:pt x="82209" y="15592"/>
                </a:cubicBezTo>
                <a:cubicBezTo>
                  <a:pt x="82391" y="15774"/>
                  <a:pt x="82573" y="15957"/>
                  <a:pt x="82728" y="16153"/>
                </a:cubicBezTo>
                <a:cubicBezTo>
                  <a:pt x="82854" y="16322"/>
                  <a:pt x="82910" y="16448"/>
                  <a:pt x="82882" y="16504"/>
                </a:cubicBezTo>
                <a:cubicBezTo>
                  <a:pt x="83345" y="16645"/>
                  <a:pt x="83794" y="16785"/>
                  <a:pt x="84257" y="16911"/>
                </a:cubicBezTo>
                <a:lnTo>
                  <a:pt x="85633" y="17220"/>
                </a:lnTo>
                <a:cubicBezTo>
                  <a:pt x="85570" y="17295"/>
                  <a:pt x="85445" y="17317"/>
                  <a:pt x="85290" y="17317"/>
                </a:cubicBezTo>
                <a:cubicBezTo>
                  <a:pt x="85189" y="17317"/>
                  <a:pt x="85074" y="17308"/>
                  <a:pt x="84956" y="17298"/>
                </a:cubicBezTo>
                <a:lnTo>
                  <a:pt x="84956" y="17298"/>
                </a:lnTo>
                <a:cubicBezTo>
                  <a:pt x="85440" y="17352"/>
                  <a:pt x="85448" y="17483"/>
                  <a:pt x="85436" y="17613"/>
                </a:cubicBezTo>
                <a:cubicBezTo>
                  <a:pt x="85422" y="17697"/>
                  <a:pt x="85450" y="17781"/>
                  <a:pt x="85520" y="17837"/>
                </a:cubicBezTo>
                <a:cubicBezTo>
                  <a:pt x="85577" y="17880"/>
                  <a:pt x="85661" y="17908"/>
                  <a:pt x="85731" y="17908"/>
                </a:cubicBezTo>
                <a:cubicBezTo>
                  <a:pt x="85787" y="17922"/>
                  <a:pt x="85843" y="17936"/>
                  <a:pt x="85899" y="17936"/>
                </a:cubicBezTo>
                <a:lnTo>
                  <a:pt x="86152" y="17936"/>
                </a:lnTo>
                <a:cubicBezTo>
                  <a:pt x="86012" y="17767"/>
                  <a:pt x="86348" y="17669"/>
                  <a:pt x="86419" y="17571"/>
                </a:cubicBezTo>
                <a:cubicBezTo>
                  <a:pt x="86685" y="17837"/>
                  <a:pt x="87190" y="18090"/>
                  <a:pt x="87766" y="18301"/>
                </a:cubicBezTo>
                <a:cubicBezTo>
                  <a:pt x="88369" y="18483"/>
                  <a:pt x="88973" y="18623"/>
                  <a:pt x="89590" y="18693"/>
                </a:cubicBezTo>
                <a:lnTo>
                  <a:pt x="89296" y="19002"/>
                </a:lnTo>
                <a:cubicBezTo>
                  <a:pt x="89801" y="19171"/>
                  <a:pt x="90334" y="19283"/>
                  <a:pt x="90867" y="19353"/>
                </a:cubicBezTo>
                <a:cubicBezTo>
                  <a:pt x="91134" y="19409"/>
                  <a:pt x="91401" y="19451"/>
                  <a:pt x="91681" y="19479"/>
                </a:cubicBezTo>
                <a:lnTo>
                  <a:pt x="91892" y="19521"/>
                </a:lnTo>
                <a:lnTo>
                  <a:pt x="92102" y="19535"/>
                </a:lnTo>
                <a:lnTo>
                  <a:pt x="92523" y="19564"/>
                </a:lnTo>
                <a:lnTo>
                  <a:pt x="93379" y="19634"/>
                </a:lnTo>
                <a:cubicBezTo>
                  <a:pt x="93660" y="19648"/>
                  <a:pt x="93941" y="19676"/>
                  <a:pt x="94235" y="19676"/>
                </a:cubicBezTo>
                <a:cubicBezTo>
                  <a:pt x="94811" y="19690"/>
                  <a:pt x="95400" y="19718"/>
                  <a:pt x="95975" y="19760"/>
                </a:cubicBezTo>
                <a:cubicBezTo>
                  <a:pt x="95147" y="19521"/>
                  <a:pt x="95386" y="18890"/>
                  <a:pt x="96046" y="18876"/>
                </a:cubicBezTo>
                <a:lnTo>
                  <a:pt x="96298" y="19451"/>
                </a:lnTo>
                <a:cubicBezTo>
                  <a:pt x="96733" y="19100"/>
                  <a:pt x="95597" y="19227"/>
                  <a:pt x="96495" y="18806"/>
                </a:cubicBezTo>
                <a:lnTo>
                  <a:pt x="96495" y="18806"/>
                </a:lnTo>
                <a:cubicBezTo>
                  <a:pt x="97337" y="18862"/>
                  <a:pt x="97070" y="19451"/>
                  <a:pt x="96565" y="19634"/>
                </a:cubicBezTo>
                <a:lnTo>
                  <a:pt x="97617" y="19437"/>
                </a:lnTo>
                <a:lnTo>
                  <a:pt x="97617" y="19437"/>
                </a:lnTo>
                <a:cubicBezTo>
                  <a:pt x="97688" y="19620"/>
                  <a:pt x="97449" y="19704"/>
                  <a:pt x="97379" y="19914"/>
                </a:cubicBezTo>
                <a:cubicBezTo>
                  <a:pt x="97448" y="19859"/>
                  <a:pt x="97545" y="19838"/>
                  <a:pt x="97661" y="19838"/>
                </a:cubicBezTo>
                <a:cubicBezTo>
                  <a:pt x="97897" y="19838"/>
                  <a:pt x="98214" y="19923"/>
                  <a:pt x="98544" y="19970"/>
                </a:cubicBezTo>
                <a:cubicBezTo>
                  <a:pt x="98741" y="19999"/>
                  <a:pt x="98943" y="20025"/>
                  <a:pt x="99132" y="20025"/>
                </a:cubicBezTo>
                <a:cubicBezTo>
                  <a:pt x="99413" y="20025"/>
                  <a:pt x="99667" y="19967"/>
                  <a:pt x="99835" y="19774"/>
                </a:cubicBezTo>
                <a:lnTo>
                  <a:pt x="99905" y="19928"/>
                </a:lnTo>
                <a:lnTo>
                  <a:pt x="100129" y="19914"/>
                </a:lnTo>
                <a:lnTo>
                  <a:pt x="100340" y="19886"/>
                </a:lnTo>
                <a:lnTo>
                  <a:pt x="100733" y="19844"/>
                </a:lnTo>
                <a:cubicBezTo>
                  <a:pt x="100985" y="19802"/>
                  <a:pt x="101224" y="19760"/>
                  <a:pt x="101449" y="19732"/>
                </a:cubicBezTo>
                <a:lnTo>
                  <a:pt x="102108" y="19606"/>
                </a:lnTo>
                <a:cubicBezTo>
                  <a:pt x="102305" y="19564"/>
                  <a:pt x="102515" y="19507"/>
                  <a:pt x="102697" y="19465"/>
                </a:cubicBezTo>
                <a:lnTo>
                  <a:pt x="103862" y="19171"/>
                </a:lnTo>
                <a:lnTo>
                  <a:pt x="104157" y="19100"/>
                </a:lnTo>
                <a:lnTo>
                  <a:pt x="104466" y="19002"/>
                </a:lnTo>
                <a:cubicBezTo>
                  <a:pt x="104676" y="18946"/>
                  <a:pt x="104887" y="18876"/>
                  <a:pt x="105125" y="18820"/>
                </a:cubicBezTo>
                <a:cubicBezTo>
                  <a:pt x="105069" y="18567"/>
                  <a:pt x="105238" y="18427"/>
                  <a:pt x="105476" y="18286"/>
                </a:cubicBezTo>
                <a:cubicBezTo>
                  <a:pt x="105743" y="18146"/>
                  <a:pt x="105995" y="17950"/>
                  <a:pt x="106206" y="17711"/>
                </a:cubicBezTo>
                <a:cubicBezTo>
                  <a:pt x="106543" y="17641"/>
                  <a:pt x="106894" y="17585"/>
                  <a:pt x="107258" y="17529"/>
                </a:cubicBezTo>
                <a:lnTo>
                  <a:pt x="107806" y="17430"/>
                </a:lnTo>
                <a:cubicBezTo>
                  <a:pt x="107988" y="17402"/>
                  <a:pt x="108171" y="17346"/>
                  <a:pt x="108367" y="17304"/>
                </a:cubicBezTo>
                <a:cubicBezTo>
                  <a:pt x="109111" y="17122"/>
                  <a:pt x="109911" y="16925"/>
                  <a:pt x="110640" y="16504"/>
                </a:cubicBezTo>
                <a:cubicBezTo>
                  <a:pt x="111595" y="15760"/>
                  <a:pt x="110767" y="15985"/>
                  <a:pt x="111104" y="15494"/>
                </a:cubicBezTo>
                <a:lnTo>
                  <a:pt x="111104" y="15494"/>
                </a:lnTo>
                <a:cubicBezTo>
                  <a:pt x="111164" y="15566"/>
                  <a:pt x="111267" y="15591"/>
                  <a:pt x="111389" y="15591"/>
                </a:cubicBezTo>
                <a:cubicBezTo>
                  <a:pt x="111689" y="15591"/>
                  <a:pt x="112103" y="15435"/>
                  <a:pt x="112279" y="15435"/>
                </a:cubicBezTo>
                <a:cubicBezTo>
                  <a:pt x="112394" y="15435"/>
                  <a:pt x="112408" y="15501"/>
                  <a:pt x="112226" y="15718"/>
                </a:cubicBezTo>
                <a:cubicBezTo>
                  <a:pt x="113068" y="15213"/>
                  <a:pt x="113587" y="14862"/>
                  <a:pt x="114149" y="14455"/>
                </a:cubicBezTo>
                <a:cubicBezTo>
                  <a:pt x="114696" y="14048"/>
                  <a:pt x="115271" y="13571"/>
                  <a:pt x="116184" y="12757"/>
                </a:cubicBezTo>
                <a:cubicBezTo>
                  <a:pt x="116160" y="12756"/>
                  <a:pt x="116137" y="12756"/>
                  <a:pt x="116114" y="12756"/>
                </a:cubicBezTo>
                <a:cubicBezTo>
                  <a:pt x="115991" y="12756"/>
                  <a:pt x="115875" y="12768"/>
                  <a:pt x="115785" y="12768"/>
                </a:cubicBezTo>
                <a:cubicBezTo>
                  <a:pt x="115661" y="12768"/>
                  <a:pt x="115586" y="12744"/>
                  <a:pt x="115608" y="12631"/>
                </a:cubicBezTo>
                <a:cubicBezTo>
                  <a:pt x="115810" y="12438"/>
                  <a:pt x="116128" y="12332"/>
                  <a:pt x="116351" y="12332"/>
                </a:cubicBezTo>
                <a:cubicBezTo>
                  <a:pt x="116484" y="12332"/>
                  <a:pt x="116584" y="12370"/>
                  <a:pt x="116605" y="12449"/>
                </a:cubicBezTo>
                <a:lnTo>
                  <a:pt x="116535" y="12547"/>
                </a:lnTo>
                <a:cubicBezTo>
                  <a:pt x="117475" y="11522"/>
                  <a:pt x="118920" y="10919"/>
                  <a:pt x="120295" y="10344"/>
                </a:cubicBezTo>
                <a:cubicBezTo>
                  <a:pt x="121610" y="9788"/>
                  <a:pt x="122833" y="9298"/>
                  <a:pt x="123484" y="8418"/>
                </a:cubicBezTo>
                <a:lnTo>
                  <a:pt x="123484" y="8418"/>
                </a:lnTo>
                <a:cubicBezTo>
                  <a:pt x="124002" y="7914"/>
                  <a:pt x="124521" y="7424"/>
                  <a:pt x="125067" y="6947"/>
                </a:cubicBezTo>
                <a:cubicBezTo>
                  <a:pt x="125215" y="6881"/>
                  <a:pt x="125302" y="6853"/>
                  <a:pt x="125349" y="6853"/>
                </a:cubicBezTo>
                <a:cubicBezTo>
                  <a:pt x="125565" y="6853"/>
                  <a:pt x="124928" y="7432"/>
                  <a:pt x="125377" y="7432"/>
                </a:cubicBezTo>
                <a:cubicBezTo>
                  <a:pt x="125405" y="7432"/>
                  <a:pt x="125437" y="7429"/>
                  <a:pt x="125474" y="7425"/>
                </a:cubicBezTo>
                <a:cubicBezTo>
                  <a:pt x="126133" y="6723"/>
                  <a:pt x="126961" y="6218"/>
                  <a:pt x="127874" y="5937"/>
                </a:cubicBezTo>
                <a:cubicBezTo>
                  <a:pt x="128659" y="5656"/>
                  <a:pt x="129389" y="5474"/>
                  <a:pt x="130175" y="4969"/>
                </a:cubicBezTo>
                <a:cubicBezTo>
                  <a:pt x="130478" y="5130"/>
                  <a:pt x="130817" y="5190"/>
                  <a:pt x="131187" y="5190"/>
                </a:cubicBezTo>
                <a:cubicBezTo>
                  <a:pt x="131332" y="5190"/>
                  <a:pt x="131481" y="5181"/>
                  <a:pt x="131635" y="5165"/>
                </a:cubicBezTo>
                <a:cubicBezTo>
                  <a:pt x="132238" y="5081"/>
                  <a:pt x="132827" y="4969"/>
                  <a:pt x="133417" y="4828"/>
                </a:cubicBezTo>
                <a:cubicBezTo>
                  <a:pt x="134251" y="4636"/>
                  <a:pt x="135140" y="4461"/>
                  <a:pt x="135941" y="4461"/>
                </a:cubicBezTo>
                <a:cubicBezTo>
                  <a:pt x="136366" y="4461"/>
                  <a:pt x="136767" y="4510"/>
                  <a:pt x="137122" y="4632"/>
                </a:cubicBezTo>
                <a:lnTo>
                  <a:pt x="136981" y="4323"/>
                </a:lnTo>
                <a:cubicBezTo>
                  <a:pt x="137109" y="4232"/>
                  <a:pt x="137213" y="4198"/>
                  <a:pt x="137304" y="4198"/>
                </a:cubicBezTo>
                <a:cubicBezTo>
                  <a:pt x="137563" y="4198"/>
                  <a:pt x="137715" y="4474"/>
                  <a:pt x="138006" y="4506"/>
                </a:cubicBezTo>
                <a:cubicBezTo>
                  <a:pt x="137936" y="4267"/>
                  <a:pt x="137416" y="4253"/>
                  <a:pt x="137725" y="4071"/>
                </a:cubicBezTo>
                <a:cubicBezTo>
                  <a:pt x="138006" y="4014"/>
                  <a:pt x="138272" y="3986"/>
                  <a:pt x="138539" y="3972"/>
                </a:cubicBezTo>
                <a:cubicBezTo>
                  <a:pt x="138806" y="3944"/>
                  <a:pt x="139086" y="3916"/>
                  <a:pt x="139353" y="3902"/>
                </a:cubicBezTo>
                <a:cubicBezTo>
                  <a:pt x="139620" y="3888"/>
                  <a:pt x="139886" y="3874"/>
                  <a:pt x="140167" y="3860"/>
                </a:cubicBezTo>
                <a:cubicBezTo>
                  <a:pt x="140256" y="3855"/>
                  <a:pt x="140346" y="3854"/>
                  <a:pt x="140437" y="3854"/>
                </a:cubicBezTo>
                <a:cubicBezTo>
                  <a:pt x="140619" y="3854"/>
                  <a:pt x="140803" y="3860"/>
                  <a:pt x="140981" y="3860"/>
                </a:cubicBezTo>
                <a:cubicBezTo>
                  <a:pt x="142061" y="3888"/>
                  <a:pt x="143128" y="4028"/>
                  <a:pt x="144195" y="4239"/>
                </a:cubicBezTo>
                <a:cubicBezTo>
                  <a:pt x="145219" y="4464"/>
                  <a:pt x="146229" y="4758"/>
                  <a:pt x="147198" y="5137"/>
                </a:cubicBezTo>
                <a:lnTo>
                  <a:pt x="147549" y="5277"/>
                </a:lnTo>
                <a:lnTo>
                  <a:pt x="147899" y="5432"/>
                </a:lnTo>
                <a:cubicBezTo>
                  <a:pt x="148138" y="5530"/>
                  <a:pt x="148391" y="5642"/>
                  <a:pt x="148629" y="5755"/>
                </a:cubicBezTo>
                <a:cubicBezTo>
                  <a:pt x="149120" y="5979"/>
                  <a:pt x="149611" y="6204"/>
                  <a:pt x="150089" y="6428"/>
                </a:cubicBezTo>
                <a:cubicBezTo>
                  <a:pt x="150321" y="6535"/>
                  <a:pt x="150516" y="6576"/>
                  <a:pt x="150688" y="6576"/>
                </a:cubicBezTo>
                <a:cubicBezTo>
                  <a:pt x="151034" y="6576"/>
                  <a:pt x="151281" y="6410"/>
                  <a:pt x="151534" y="6288"/>
                </a:cubicBezTo>
                <a:cubicBezTo>
                  <a:pt x="151677" y="6219"/>
                  <a:pt x="151824" y="6164"/>
                  <a:pt x="151993" y="6164"/>
                </a:cubicBezTo>
                <a:cubicBezTo>
                  <a:pt x="152271" y="6164"/>
                  <a:pt x="152606" y="6313"/>
                  <a:pt x="153078" y="6793"/>
                </a:cubicBezTo>
                <a:cubicBezTo>
                  <a:pt x="152825" y="6891"/>
                  <a:pt x="152558" y="6976"/>
                  <a:pt x="152306" y="7074"/>
                </a:cubicBezTo>
                <a:cubicBezTo>
                  <a:pt x="153906" y="7439"/>
                  <a:pt x="155351" y="8239"/>
                  <a:pt x="156783" y="9109"/>
                </a:cubicBezTo>
                <a:cubicBezTo>
                  <a:pt x="158214" y="9979"/>
                  <a:pt x="159617" y="10905"/>
                  <a:pt x="161175" y="11550"/>
                </a:cubicBezTo>
                <a:cubicBezTo>
                  <a:pt x="161025" y="11550"/>
                  <a:pt x="160931" y="11611"/>
                  <a:pt x="160815" y="11611"/>
                </a:cubicBezTo>
                <a:cubicBezTo>
                  <a:pt x="160746" y="11611"/>
                  <a:pt x="160671" y="11590"/>
                  <a:pt x="160572" y="11522"/>
                </a:cubicBezTo>
                <a:lnTo>
                  <a:pt x="160572" y="11522"/>
                </a:lnTo>
                <a:cubicBezTo>
                  <a:pt x="160869" y="12141"/>
                  <a:pt x="162224" y="12719"/>
                  <a:pt x="162750" y="12719"/>
                </a:cubicBezTo>
                <a:cubicBezTo>
                  <a:pt x="162845" y="12719"/>
                  <a:pt x="162913" y="12700"/>
                  <a:pt x="162943" y="12659"/>
                </a:cubicBezTo>
                <a:lnTo>
                  <a:pt x="162943" y="12659"/>
                </a:lnTo>
                <a:cubicBezTo>
                  <a:pt x="163350" y="12968"/>
                  <a:pt x="162873" y="12982"/>
                  <a:pt x="163056" y="13305"/>
                </a:cubicBezTo>
                <a:cubicBezTo>
                  <a:pt x="163519" y="13894"/>
                  <a:pt x="164852" y="13796"/>
                  <a:pt x="164964" y="14343"/>
                </a:cubicBezTo>
                <a:cubicBezTo>
                  <a:pt x="164974" y="14372"/>
                  <a:pt x="164949" y="14383"/>
                  <a:pt x="164906" y="14383"/>
                </a:cubicBezTo>
                <a:cubicBezTo>
                  <a:pt x="164864" y="14383"/>
                  <a:pt x="164804" y="14372"/>
                  <a:pt x="164743" y="14358"/>
                </a:cubicBezTo>
                <a:lnTo>
                  <a:pt x="164743" y="14358"/>
                </a:lnTo>
                <a:cubicBezTo>
                  <a:pt x="165181" y="14517"/>
                  <a:pt x="165918" y="15037"/>
                  <a:pt x="166203" y="15037"/>
                </a:cubicBezTo>
                <a:cubicBezTo>
                  <a:pt x="166298" y="15037"/>
                  <a:pt x="166343" y="14980"/>
                  <a:pt x="166311" y="14834"/>
                </a:cubicBezTo>
                <a:lnTo>
                  <a:pt x="166311" y="14834"/>
                </a:lnTo>
                <a:cubicBezTo>
                  <a:pt x="166788" y="15227"/>
                  <a:pt x="167322" y="15536"/>
                  <a:pt x="167897" y="15760"/>
                </a:cubicBezTo>
                <a:lnTo>
                  <a:pt x="168290" y="15929"/>
                </a:lnTo>
                <a:cubicBezTo>
                  <a:pt x="168430" y="15985"/>
                  <a:pt x="168557" y="16055"/>
                  <a:pt x="168683" y="16111"/>
                </a:cubicBezTo>
                <a:cubicBezTo>
                  <a:pt x="168936" y="16224"/>
                  <a:pt x="169174" y="16378"/>
                  <a:pt x="169385" y="16560"/>
                </a:cubicBezTo>
                <a:cubicBezTo>
                  <a:pt x="169441" y="16554"/>
                  <a:pt x="169497" y="16550"/>
                  <a:pt x="169551" y="16550"/>
                </a:cubicBezTo>
                <a:cubicBezTo>
                  <a:pt x="169728" y="16550"/>
                  <a:pt x="169897" y="16587"/>
                  <a:pt x="170058" y="16673"/>
                </a:cubicBezTo>
                <a:cubicBezTo>
                  <a:pt x="170297" y="16771"/>
                  <a:pt x="170535" y="16883"/>
                  <a:pt x="170760" y="16995"/>
                </a:cubicBezTo>
                <a:cubicBezTo>
                  <a:pt x="171047" y="17135"/>
                  <a:pt x="171318" y="17257"/>
                  <a:pt x="171535" y="17257"/>
                </a:cubicBezTo>
                <a:cubicBezTo>
                  <a:pt x="171669" y="17257"/>
                  <a:pt x="171783" y="17211"/>
                  <a:pt x="171869" y="17094"/>
                </a:cubicBezTo>
                <a:lnTo>
                  <a:pt x="171869" y="17094"/>
                </a:lnTo>
                <a:cubicBezTo>
                  <a:pt x="171784" y="17262"/>
                  <a:pt x="171855" y="17444"/>
                  <a:pt x="172037" y="17613"/>
                </a:cubicBezTo>
                <a:cubicBezTo>
                  <a:pt x="172276" y="17795"/>
                  <a:pt x="172556" y="17936"/>
                  <a:pt x="172851" y="18034"/>
                </a:cubicBezTo>
                <a:cubicBezTo>
                  <a:pt x="173188" y="18146"/>
                  <a:pt x="173539" y="18244"/>
                  <a:pt x="173903" y="18301"/>
                </a:cubicBezTo>
                <a:cubicBezTo>
                  <a:pt x="174051" y="18315"/>
                  <a:pt x="174198" y="18322"/>
                  <a:pt x="174347" y="18322"/>
                </a:cubicBezTo>
                <a:cubicBezTo>
                  <a:pt x="174496" y="18322"/>
                  <a:pt x="174647" y="18315"/>
                  <a:pt x="174802" y="18301"/>
                </a:cubicBezTo>
                <a:lnTo>
                  <a:pt x="174802" y="18301"/>
                </a:lnTo>
                <a:cubicBezTo>
                  <a:pt x="174465" y="18455"/>
                  <a:pt x="175447" y="18722"/>
                  <a:pt x="175040" y="18960"/>
                </a:cubicBezTo>
                <a:cubicBezTo>
                  <a:pt x="175279" y="19016"/>
                  <a:pt x="175517" y="19072"/>
                  <a:pt x="175728" y="19100"/>
                </a:cubicBezTo>
                <a:cubicBezTo>
                  <a:pt x="175843" y="19117"/>
                  <a:pt x="175958" y="19124"/>
                  <a:pt x="176073" y="19124"/>
                </a:cubicBezTo>
                <a:cubicBezTo>
                  <a:pt x="176154" y="19124"/>
                  <a:pt x="176236" y="19120"/>
                  <a:pt x="176317" y="19114"/>
                </a:cubicBezTo>
                <a:cubicBezTo>
                  <a:pt x="176654" y="19086"/>
                  <a:pt x="176836" y="18988"/>
                  <a:pt x="176808" y="18764"/>
                </a:cubicBezTo>
                <a:lnTo>
                  <a:pt x="176808" y="18764"/>
                </a:lnTo>
                <a:cubicBezTo>
                  <a:pt x="176991" y="18918"/>
                  <a:pt x="177187" y="19030"/>
                  <a:pt x="177412" y="19128"/>
                </a:cubicBezTo>
                <a:cubicBezTo>
                  <a:pt x="177608" y="19213"/>
                  <a:pt x="177833" y="19283"/>
                  <a:pt x="178043" y="19297"/>
                </a:cubicBezTo>
                <a:cubicBezTo>
                  <a:pt x="178220" y="19315"/>
                  <a:pt x="178396" y="19322"/>
                  <a:pt x="178572" y="19322"/>
                </a:cubicBezTo>
                <a:cubicBezTo>
                  <a:pt x="178817" y="19322"/>
                  <a:pt x="179062" y="19307"/>
                  <a:pt x="179306" y="19283"/>
                </a:cubicBezTo>
                <a:cubicBezTo>
                  <a:pt x="179503" y="19269"/>
                  <a:pt x="179699" y="19255"/>
                  <a:pt x="179882" y="19255"/>
                </a:cubicBezTo>
                <a:cubicBezTo>
                  <a:pt x="179957" y="19249"/>
                  <a:pt x="180030" y="19246"/>
                  <a:pt x="180103" y="19246"/>
                </a:cubicBezTo>
                <a:cubicBezTo>
                  <a:pt x="180206" y="19246"/>
                  <a:pt x="180308" y="19252"/>
                  <a:pt x="180415" y="19269"/>
                </a:cubicBezTo>
                <a:cubicBezTo>
                  <a:pt x="180752" y="19297"/>
                  <a:pt x="181061" y="19479"/>
                  <a:pt x="181271" y="19760"/>
                </a:cubicBezTo>
                <a:cubicBezTo>
                  <a:pt x="183937" y="19493"/>
                  <a:pt x="186576" y="19002"/>
                  <a:pt x="189158" y="18286"/>
                </a:cubicBezTo>
                <a:lnTo>
                  <a:pt x="189158" y="18286"/>
                </a:lnTo>
                <a:cubicBezTo>
                  <a:pt x="189186" y="18679"/>
                  <a:pt x="188512" y="18834"/>
                  <a:pt x="187839" y="18974"/>
                </a:cubicBezTo>
                <a:cubicBezTo>
                  <a:pt x="187179" y="19100"/>
                  <a:pt x="186520" y="19185"/>
                  <a:pt x="186632" y="19592"/>
                </a:cubicBezTo>
                <a:cubicBezTo>
                  <a:pt x="186927" y="19521"/>
                  <a:pt x="187207" y="19437"/>
                  <a:pt x="187474" y="19353"/>
                </a:cubicBezTo>
                <a:lnTo>
                  <a:pt x="187867" y="19227"/>
                </a:lnTo>
                <a:lnTo>
                  <a:pt x="188049" y="19171"/>
                </a:lnTo>
                <a:lnTo>
                  <a:pt x="188232" y="19086"/>
                </a:lnTo>
                <a:lnTo>
                  <a:pt x="189607" y="18511"/>
                </a:lnTo>
                <a:lnTo>
                  <a:pt x="189944" y="18385"/>
                </a:lnTo>
                <a:lnTo>
                  <a:pt x="190281" y="18230"/>
                </a:lnTo>
                <a:cubicBezTo>
                  <a:pt x="190491" y="18146"/>
                  <a:pt x="190730" y="18062"/>
                  <a:pt x="190968" y="17964"/>
                </a:cubicBezTo>
                <a:cubicBezTo>
                  <a:pt x="191207" y="17880"/>
                  <a:pt x="191445" y="17809"/>
                  <a:pt x="191712" y="17739"/>
                </a:cubicBezTo>
                <a:cubicBezTo>
                  <a:pt x="191965" y="17669"/>
                  <a:pt x="192231" y="17585"/>
                  <a:pt x="192526" y="17515"/>
                </a:cubicBezTo>
                <a:cubicBezTo>
                  <a:pt x="192572" y="17508"/>
                  <a:pt x="192609" y="17505"/>
                  <a:pt x="192640" y="17505"/>
                </a:cubicBezTo>
                <a:cubicBezTo>
                  <a:pt x="193022" y="17505"/>
                  <a:pt x="192289" y="17964"/>
                  <a:pt x="192133" y="18146"/>
                </a:cubicBezTo>
                <a:cubicBezTo>
                  <a:pt x="192666" y="17894"/>
                  <a:pt x="193228" y="17669"/>
                  <a:pt x="193789" y="17473"/>
                </a:cubicBezTo>
                <a:lnTo>
                  <a:pt x="195403" y="16827"/>
                </a:lnTo>
                <a:cubicBezTo>
                  <a:pt x="195529" y="16771"/>
                  <a:pt x="195655" y="16715"/>
                  <a:pt x="195796" y="16659"/>
                </a:cubicBezTo>
                <a:lnTo>
                  <a:pt x="196175" y="16476"/>
                </a:lnTo>
                <a:cubicBezTo>
                  <a:pt x="196427" y="16350"/>
                  <a:pt x="196666" y="16224"/>
                  <a:pt x="196918" y="16097"/>
                </a:cubicBezTo>
                <a:cubicBezTo>
                  <a:pt x="197157" y="15957"/>
                  <a:pt x="197396" y="15831"/>
                  <a:pt x="197620" y="15676"/>
                </a:cubicBezTo>
                <a:cubicBezTo>
                  <a:pt x="197825" y="15512"/>
                  <a:pt x="198044" y="15348"/>
                  <a:pt x="198250" y="15170"/>
                </a:cubicBezTo>
                <a:lnTo>
                  <a:pt x="198250" y="15170"/>
                </a:lnTo>
                <a:cubicBezTo>
                  <a:pt x="198256" y="15173"/>
                  <a:pt x="198262" y="15176"/>
                  <a:pt x="198269" y="15178"/>
                </a:cubicBezTo>
                <a:lnTo>
                  <a:pt x="198269" y="15178"/>
                </a:lnTo>
                <a:cubicBezTo>
                  <a:pt x="198269" y="15170"/>
                  <a:pt x="198268" y="15163"/>
                  <a:pt x="198266" y="15157"/>
                </a:cubicBezTo>
                <a:lnTo>
                  <a:pt x="198266" y="15157"/>
                </a:lnTo>
                <a:cubicBezTo>
                  <a:pt x="198260" y="15162"/>
                  <a:pt x="198255" y="15166"/>
                  <a:pt x="198250" y="15170"/>
                </a:cubicBezTo>
                <a:lnTo>
                  <a:pt x="198250" y="15170"/>
                </a:lnTo>
                <a:cubicBezTo>
                  <a:pt x="197973" y="15046"/>
                  <a:pt x="198196" y="14639"/>
                  <a:pt x="198476" y="14231"/>
                </a:cubicBezTo>
                <a:cubicBezTo>
                  <a:pt x="198752" y="13818"/>
                  <a:pt x="199072" y="13382"/>
                  <a:pt x="199108" y="13203"/>
                </a:cubicBezTo>
                <a:lnTo>
                  <a:pt x="199108" y="13203"/>
                </a:lnTo>
                <a:cubicBezTo>
                  <a:pt x="199115" y="13473"/>
                  <a:pt x="199229" y="13562"/>
                  <a:pt x="199393" y="13562"/>
                </a:cubicBezTo>
                <a:cubicBezTo>
                  <a:pt x="199564" y="13562"/>
                  <a:pt x="199790" y="13465"/>
                  <a:pt x="200006" y="13375"/>
                </a:cubicBezTo>
                <a:cubicBezTo>
                  <a:pt x="200171" y="13311"/>
                  <a:pt x="200333" y="13253"/>
                  <a:pt x="200465" y="13253"/>
                </a:cubicBezTo>
                <a:cubicBezTo>
                  <a:pt x="200679" y="13253"/>
                  <a:pt x="200816" y="13406"/>
                  <a:pt x="200764" y="13936"/>
                </a:cubicBezTo>
                <a:cubicBezTo>
                  <a:pt x="200946" y="13726"/>
                  <a:pt x="201128" y="13389"/>
                  <a:pt x="200932" y="13234"/>
                </a:cubicBezTo>
                <a:cubicBezTo>
                  <a:pt x="201058" y="13176"/>
                  <a:pt x="201162" y="13143"/>
                  <a:pt x="201237" y="13143"/>
                </a:cubicBezTo>
                <a:cubicBezTo>
                  <a:pt x="201381" y="13143"/>
                  <a:pt x="201421" y="13263"/>
                  <a:pt x="201311" y="13557"/>
                </a:cubicBezTo>
                <a:cubicBezTo>
                  <a:pt x="201858" y="13066"/>
                  <a:pt x="201956" y="12813"/>
                  <a:pt x="202069" y="12589"/>
                </a:cubicBezTo>
                <a:cubicBezTo>
                  <a:pt x="202181" y="12364"/>
                  <a:pt x="202279" y="12182"/>
                  <a:pt x="202812" y="11803"/>
                </a:cubicBezTo>
                <a:lnTo>
                  <a:pt x="202812" y="11803"/>
                </a:lnTo>
                <a:cubicBezTo>
                  <a:pt x="202911" y="11957"/>
                  <a:pt x="202728" y="12154"/>
                  <a:pt x="202742" y="12406"/>
                </a:cubicBezTo>
                <a:cubicBezTo>
                  <a:pt x="203079" y="11747"/>
                  <a:pt x="203416" y="11087"/>
                  <a:pt x="204384" y="10596"/>
                </a:cubicBezTo>
                <a:lnTo>
                  <a:pt x="204384" y="10596"/>
                </a:lnTo>
                <a:cubicBezTo>
                  <a:pt x="204384" y="10712"/>
                  <a:pt x="204537" y="10757"/>
                  <a:pt x="204359" y="10903"/>
                </a:cubicBezTo>
                <a:lnTo>
                  <a:pt x="204359" y="10903"/>
                </a:lnTo>
                <a:cubicBezTo>
                  <a:pt x="205072" y="10367"/>
                  <a:pt x="205578" y="9767"/>
                  <a:pt x="206138" y="9207"/>
                </a:cubicBezTo>
                <a:cubicBezTo>
                  <a:pt x="206728" y="8645"/>
                  <a:pt x="207373" y="8112"/>
                  <a:pt x="208342" y="7832"/>
                </a:cubicBezTo>
                <a:lnTo>
                  <a:pt x="208342" y="7832"/>
                </a:lnTo>
                <a:cubicBezTo>
                  <a:pt x="208276" y="8165"/>
                  <a:pt x="208348" y="8251"/>
                  <a:pt x="208484" y="8251"/>
                </a:cubicBezTo>
                <a:cubicBezTo>
                  <a:pt x="208630" y="8251"/>
                  <a:pt x="208850" y="8151"/>
                  <a:pt x="209050" y="8151"/>
                </a:cubicBezTo>
                <a:cubicBezTo>
                  <a:pt x="209182" y="8151"/>
                  <a:pt x="209305" y="8194"/>
                  <a:pt x="209394" y="8337"/>
                </a:cubicBezTo>
                <a:cubicBezTo>
                  <a:pt x="209689" y="8154"/>
                  <a:pt x="209984" y="7944"/>
                  <a:pt x="210278" y="7775"/>
                </a:cubicBezTo>
                <a:cubicBezTo>
                  <a:pt x="210096" y="7719"/>
                  <a:pt x="209941" y="7663"/>
                  <a:pt x="209773" y="7621"/>
                </a:cubicBezTo>
                <a:cubicBezTo>
                  <a:pt x="210615" y="7298"/>
                  <a:pt x="211247" y="6583"/>
                  <a:pt x="212075" y="6569"/>
                </a:cubicBezTo>
                <a:lnTo>
                  <a:pt x="212075" y="6569"/>
                </a:lnTo>
                <a:cubicBezTo>
                  <a:pt x="211892" y="6709"/>
                  <a:pt x="211696" y="6863"/>
                  <a:pt x="211499" y="7018"/>
                </a:cubicBezTo>
                <a:cubicBezTo>
                  <a:pt x="212032" y="6807"/>
                  <a:pt x="212580" y="6611"/>
                  <a:pt x="213127" y="6428"/>
                </a:cubicBezTo>
                <a:cubicBezTo>
                  <a:pt x="212790" y="6428"/>
                  <a:pt x="212453" y="6428"/>
                  <a:pt x="212117" y="6442"/>
                </a:cubicBezTo>
                <a:cubicBezTo>
                  <a:pt x="212524" y="6162"/>
                  <a:pt x="212453" y="5965"/>
                  <a:pt x="212425" y="5825"/>
                </a:cubicBezTo>
                <a:cubicBezTo>
                  <a:pt x="212397" y="5684"/>
                  <a:pt x="212425" y="5586"/>
                  <a:pt x="213071" y="5530"/>
                </a:cubicBezTo>
                <a:lnTo>
                  <a:pt x="213071" y="5530"/>
                </a:lnTo>
                <a:cubicBezTo>
                  <a:pt x="213032" y="5547"/>
                  <a:pt x="213028" y="5554"/>
                  <a:pt x="213051" y="5554"/>
                </a:cubicBezTo>
                <a:cubicBezTo>
                  <a:pt x="213102" y="5554"/>
                  <a:pt x="213288" y="5521"/>
                  <a:pt x="213520" y="5502"/>
                </a:cubicBezTo>
                <a:cubicBezTo>
                  <a:pt x="213636" y="5492"/>
                  <a:pt x="213764" y="5484"/>
                  <a:pt x="213893" y="5484"/>
                </a:cubicBezTo>
                <a:cubicBezTo>
                  <a:pt x="214139" y="5484"/>
                  <a:pt x="214389" y="5513"/>
                  <a:pt x="214573" y="5614"/>
                </a:cubicBezTo>
                <a:cubicBezTo>
                  <a:pt x="214951" y="5349"/>
                  <a:pt x="215352" y="5085"/>
                  <a:pt x="215949" y="5085"/>
                </a:cubicBezTo>
                <a:cubicBezTo>
                  <a:pt x="216016" y="5085"/>
                  <a:pt x="216086" y="5088"/>
                  <a:pt x="216158" y="5095"/>
                </a:cubicBezTo>
                <a:cubicBezTo>
                  <a:pt x="216369" y="5292"/>
                  <a:pt x="216102" y="5839"/>
                  <a:pt x="216242" y="5965"/>
                </a:cubicBezTo>
                <a:cubicBezTo>
                  <a:pt x="216369" y="5797"/>
                  <a:pt x="216551" y="5684"/>
                  <a:pt x="216748" y="5628"/>
                </a:cubicBezTo>
                <a:cubicBezTo>
                  <a:pt x="217000" y="5558"/>
                  <a:pt x="217267" y="5516"/>
                  <a:pt x="217534" y="5474"/>
                </a:cubicBezTo>
                <a:cubicBezTo>
                  <a:pt x="217800" y="5446"/>
                  <a:pt x="218067" y="5390"/>
                  <a:pt x="218348" y="5334"/>
                </a:cubicBezTo>
                <a:cubicBezTo>
                  <a:pt x="218571" y="5292"/>
                  <a:pt x="218781" y="5180"/>
                  <a:pt x="218949" y="5027"/>
                </a:cubicBezTo>
                <a:lnTo>
                  <a:pt x="218949" y="5027"/>
                </a:lnTo>
                <a:cubicBezTo>
                  <a:pt x="218796" y="5167"/>
                  <a:pt x="218741" y="5391"/>
                  <a:pt x="218825" y="5586"/>
                </a:cubicBezTo>
                <a:lnTo>
                  <a:pt x="219204" y="5123"/>
                </a:lnTo>
                <a:cubicBezTo>
                  <a:pt x="219639" y="5263"/>
                  <a:pt x="219695" y="5334"/>
                  <a:pt x="219625" y="5614"/>
                </a:cubicBezTo>
                <a:cubicBezTo>
                  <a:pt x="219684" y="5618"/>
                  <a:pt x="219738" y="5620"/>
                  <a:pt x="219786" y="5620"/>
                </a:cubicBezTo>
                <a:cubicBezTo>
                  <a:pt x="220252" y="5620"/>
                  <a:pt x="220165" y="5443"/>
                  <a:pt x="220102" y="5277"/>
                </a:cubicBezTo>
                <a:cubicBezTo>
                  <a:pt x="220056" y="5160"/>
                  <a:pt x="220029" y="5060"/>
                  <a:pt x="220221" y="5060"/>
                </a:cubicBezTo>
                <a:cubicBezTo>
                  <a:pt x="220327" y="5060"/>
                  <a:pt x="220501" y="5090"/>
                  <a:pt x="220775" y="5165"/>
                </a:cubicBezTo>
                <a:cubicBezTo>
                  <a:pt x="220649" y="5193"/>
                  <a:pt x="220705" y="5263"/>
                  <a:pt x="220453" y="5320"/>
                </a:cubicBezTo>
                <a:cubicBezTo>
                  <a:pt x="220831" y="5376"/>
                  <a:pt x="221210" y="5418"/>
                  <a:pt x="221589" y="5418"/>
                </a:cubicBezTo>
                <a:cubicBezTo>
                  <a:pt x="221968" y="5446"/>
                  <a:pt x="222347" y="5460"/>
                  <a:pt x="222712" y="5460"/>
                </a:cubicBezTo>
                <a:cubicBezTo>
                  <a:pt x="222753" y="5459"/>
                  <a:pt x="222793" y="5459"/>
                  <a:pt x="222834" y="5459"/>
                </a:cubicBezTo>
                <a:cubicBezTo>
                  <a:pt x="223521" y="5459"/>
                  <a:pt x="224196" y="5571"/>
                  <a:pt x="224859" y="5783"/>
                </a:cubicBezTo>
                <a:cubicBezTo>
                  <a:pt x="224961" y="6057"/>
                  <a:pt x="224802" y="6113"/>
                  <a:pt x="224586" y="6113"/>
                </a:cubicBezTo>
                <a:cubicBezTo>
                  <a:pt x="224439" y="6113"/>
                  <a:pt x="224266" y="6087"/>
                  <a:pt x="224132" y="6087"/>
                </a:cubicBezTo>
                <a:cubicBezTo>
                  <a:pt x="223952" y="6087"/>
                  <a:pt x="223846" y="6134"/>
                  <a:pt x="223975" y="6358"/>
                </a:cubicBezTo>
                <a:cubicBezTo>
                  <a:pt x="224228" y="6386"/>
                  <a:pt x="224480" y="6400"/>
                  <a:pt x="224733" y="6414"/>
                </a:cubicBezTo>
                <a:cubicBezTo>
                  <a:pt x="224985" y="6428"/>
                  <a:pt x="225238" y="6484"/>
                  <a:pt x="225505" y="6498"/>
                </a:cubicBezTo>
                <a:lnTo>
                  <a:pt x="226276" y="6569"/>
                </a:lnTo>
                <a:cubicBezTo>
                  <a:pt x="226543" y="6597"/>
                  <a:pt x="226810" y="6653"/>
                  <a:pt x="227062" y="6695"/>
                </a:cubicBezTo>
                <a:cubicBezTo>
                  <a:pt x="227315" y="6737"/>
                  <a:pt x="227596" y="6779"/>
                  <a:pt x="227848" y="6835"/>
                </a:cubicBezTo>
                <a:cubicBezTo>
                  <a:pt x="228101" y="6877"/>
                  <a:pt x="228353" y="6961"/>
                  <a:pt x="228606" y="7046"/>
                </a:cubicBezTo>
                <a:cubicBezTo>
                  <a:pt x="228845" y="7116"/>
                  <a:pt x="229097" y="7200"/>
                  <a:pt x="229336" y="7298"/>
                </a:cubicBezTo>
                <a:cubicBezTo>
                  <a:pt x="229560" y="7397"/>
                  <a:pt x="229785" y="7509"/>
                  <a:pt x="230009" y="7635"/>
                </a:cubicBezTo>
                <a:lnTo>
                  <a:pt x="229701" y="7411"/>
                </a:lnTo>
                <a:cubicBezTo>
                  <a:pt x="229810" y="7287"/>
                  <a:pt x="229916" y="7236"/>
                  <a:pt x="230022" y="7236"/>
                </a:cubicBezTo>
                <a:cubicBezTo>
                  <a:pt x="230229" y="7236"/>
                  <a:pt x="230437" y="7431"/>
                  <a:pt x="230669" y="7663"/>
                </a:cubicBezTo>
                <a:cubicBezTo>
                  <a:pt x="231007" y="8015"/>
                  <a:pt x="231359" y="8471"/>
                  <a:pt x="231887" y="8541"/>
                </a:cubicBezTo>
                <a:lnTo>
                  <a:pt x="231887" y="8541"/>
                </a:lnTo>
                <a:cubicBezTo>
                  <a:pt x="231671" y="8543"/>
                  <a:pt x="231459" y="8792"/>
                  <a:pt x="231506" y="8792"/>
                </a:cubicBezTo>
                <a:cubicBezTo>
                  <a:pt x="231510" y="8792"/>
                  <a:pt x="231517" y="8790"/>
                  <a:pt x="231525" y="8786"/>
                </a:cubicBezTo>
                <a:cubicBezTo>
                  <a:pt x="232648" y="9572"/>
                  <a:pt x="234065" y="9965"/>
                  <a:pt x="236002" y="10905"/>
                </a:cubicBezTo>
                <a:lnTo>
                  <a:pt x="235651" y="10961"/>
                </a:lnTo>
                <a:cubicBezTo>
                  <a:pt x="236226" y="11593"/>
                  <a:pt x="237391" y="12280"/>
                  <a:pt x="238065" y="12870"/>
                </a:cubicBezTo>
                <a:cubicBezTo>
                  <a:pt x="238087" y="12867"/>
                  <a:pt x="238110" y="12866"/>
                  <a:pt x="238133" y="12866"/>
                </a:cubicBezTo>
                <a:cubicBezTo>
                  <a:pt x="238313" y="12866"/>
                  <a:pt x="238499" y="12940"/>
                  <a:pt x="238623" y="12940"/>
                </a:cubicBezTo>
                <a:cubicBezTo>
                  <a:pt x="238729" y="12940"/>
                  <a:pt x="238790" y="12886"/>
                  <a:pt x="238766" y="12687"/>
                </a:cubicBezTo>
                <a:lnTo>
                  <a:pt x="238766" y="12687"/>
                </a:lnTo>
                <a:cubicBezTo>
                  <a:pt x="239538" y="14034"/>
                  <a:pt x="240745" y="14638"/>
                  <a:pt x="241952" y="15157"/>
                </a:cubicBezTo>
                <a:cubicBezTo>
                  <a:pt x="243159" y="15676"/>
                  <a:pt x="244352" y="16111"/>
                  <a:pt x="245180" y="17220"/>
                </a:cubicBezTo>
                <a:cubicBezTo>
                  <a:pt x="245024" y="17138"/>
                  <a:pt x="244802" y="17095"/>
                  <a:pt x="244686" y="17095"/>
                </a:cubicBezTo>
                <a:cubicBezTo>
                  <a:pt x="244602" y="17095"/>
                  <a:pt x="244572" y="17117"/>
                  <a:pt x="244660" y="17164"/>
                </a:cubicBezTo>
                <a:cubicBezTo>
                  <a:pt x="244983" y="17318"/>
                  <a:pt x="245320" y="17458"/>
                  <a:pt x="245657" y="17599"/>
                </a:cubicBezTo>
                <a:cubicBezTo>
                  <a:pt x="246008" y="17725"/>
                  <a:pt x="246344" y="17865"/>
                  <a:pt x="246681" y="17978"/>
                </a:cubicBezTo>
                <a:cubicBezTo>
                  <a:pt x="246709" y="17543"/>
                  <a:pt x="246527" y="17641"/>
                  <a:pt x="246274" y="17150"/>
                </a:cubicBezTo>
                <a:cubicBezTo>
                  <a:pt x="246389" y="17133"/>
                  <a:pt x="246505" y="17125"/>
                  <a:pt x="246620" y="17125"/>
                </a:cubicBezTo>
                <a:cubicBezTo>
                  <a:pt x="246994" y="17125"/>
                  <a:pt x="247362" y="17210"/>
                  <a:pt x="247706" y="17360"/>
                </a:cubicBezTo>
                <a:cubicBezTo>
                  <a:pt x="247622" y="17348"/>
                  <a:pt x="247550" y="17342"/>
                  <a:pt x="247490" y="17342"/>
                </a:cubicBezTo>
                <a:cubicBezTo>
                  <a:pt x="247209" y="17342"/>
                  <a:pt x="247173" y="17470"/>
                  <a:pt x="247242" y="17655"/>
                </a:cubicBezTo>
                <a:cubicBezTo>
                  <a:pt x="247383" y="17908"/>
                  <a:pt x="247551" y="18132"/>
                  <a:pt x="247748" y="18343"/>
                </a:cubicBezTo>
                <a:cubicBezTo>
                  <a:pt x="247734" y="18202"/>
                  <a:pt x="247930" y="18118"/>
                  <a:pt x="247930" y="17992"/>
                </a:cubicBezTo>
                <a:cubicBezTo>
                  <a:pt x="248121" y="18268"/>
                  <a:pt x="248248" y="18358"/>
                  <a:pt x="248351" y="18358"/>
                </a:cubicBezTo>
                <a:cubicBezTo>
                  <a:pt x="248451" y="18358"/>
                  <a:pt x="248527" y="18272"/>
                  <a:pt x="248618" y="18188"/>
                </a:cubicBezTo>
                <a:cubicBezTo>
                  <a:pt x="248707" y="18091"/>
                  <a:pt x="248816" y="17991"/>
                  <a:pt x="248991" y="17991"/>
                </a:cubicBezTo>
                <a:cubicBezTo>
                  <a:pt x="249146" y="17991"/>
                  <a:pt x="249352" y="18070"/>
                  <a:pt x="249642" y="18301"/>
                </a:cubicBezTo>
                <a:lnTo>
                  <a:pt x="249488" y="18469"/>
                </a:lnTo>
                <a:cubicBezTo>
                  <a:pt x="249783" y="18511"/>
                  <a:pt x="250063" y="18525"/>
                  <a:pt x="250358" y="18525"/>
                </a:cubicBezTo>
                <a:cubicBezTo>
                  <a:pt x="250639" y="18525"/>
                  <a:pt x="250933" y="18581"/>
                  <a:pt x="251214" y="18679"/>
                </a:cubicBezTo>
                <a:cubicBezTo>
                  <a:pt x="251261" y="18905"/>
                  <a:pt x="251148" y="18950"/>
                  <a:pt x="250994" y="18950"/>
                </a:cubicBezTo>
                <a:cubicBezTo>
                  <a:pt x="250965" y="18950"/>
                  <a:pt x="250936" y="18948"/>
                  <a:pt x="250905" y="18946"/>
                </a:cubicBezTo>
                <a:cubicBezTo>
                  <a:pt x="250832" y="18941"/>
                  <a:pt x="250757" y="18932"/>
                  <a:pt x="250688" y="18932"/>
                </a:cubicBezTo>
                <a:cubicBezTo>
                  <a:pt x="250570" y="18932"/>
                  <a:pt x="250467" y="18958"/>
                  <a:pt x="250414" y="19072"/>
                </a:cubicBezTo>
                <a:cubicBezTo>
                  <a:pt x="250559" y="19116"/>
                  <a:pt x="250712" y="19131"/>
                  <a:pt x="250866" y="19131"/>
                </a:cubicBezTo>
                <a:cubicBezTo>
                  <a:pt x="251160" y="19131"/>
                  <a:pt x="251462" y="19077"/>
                  <a:pt x="251747" y="19058"/>
                </a:cubicBezTo>
                <a:cubicBezTo>
                  <a:pt x="251875" y="19046"/>
                  <a:pt x="252002" y="19036"/>
                  <a:pt x="252126" y="19036"/>
                </a:cubicBezTo>
                <a:cubicBezTo>
                  <a:pt x="252422" y="19036"/>
                  <a:pt x="252698" y="19093"/>
                  <a:pt x="252926" y="19311"/>
                </a:cubicBezTo>
                <a:cubicBezTo>
                  <a:pt x="252865" y="19318"/>
                  <a:pt x="252800" y="19320"/>
                  <a:pt x="252733" y="19320"/>
                </a:cubicBezTo>
                <a:cubicBezTo>
                  <a:pt x="252430" y="19320"/>
                  <a:pt x="252077" y="19264"/>
                  <a:pt x="251773" y="19264"/>
                </a:cubicBezTo>
                <a:cubicBezTo>
                  <a:pt x="251726" y="19264"/>
                  <a:pt x="251680" y="19266"/>
                  <a:pt x="251635" y="19269"/>
                </a:cubicBezTo>
                <a:cubicBezTo>
                  <a:pt x="251845" y="19521"/>
                  <a:pt x="252098" y="19746"/>
                  <a:pt x="252393" y="19900"/>
                </a:cubicBezTo>
                <a:cubicBezTo>
                  <a:pt x="252589" y="19985"/>
                  <a:pt x="252772" y="20027"/>
                  <a:pt x="253080" y="20125"/>
                </a:cubicBezTo>
                <a:lnTo>
                  <a:pt x="253010" y="20111"/>
                </a:lnTo>
                <a:lnTo>
                  <a:pt x="253010" y="20111"/>
                </a:lnTo>
                <a:cubicBezTo>
                  <a:pt x="253487" y="20279"/>
                  <a:pt x="253950" y="20476"/>
                  <a:pt x="254442" y="20630"/>
                </a:cubicBezTo>
                <a:lnTo>
                  <a:pt x="254091" y="20420"/>
                </a:lnTo>
                <a:cubicBezTo>
                  <a:pt x="254542" y="20067"/>
                  <a:pt x="254937" y="19974"/>
                  <a:pt x="255341" y="19974"/>
                </a:cubicBezTo>
                <a:cubicBezTo>
                  <a:pt x="255515" y="19974"/>
                  <a:pt x="255691" y="19991"/>
                  <a:pt x="255873" y="20013"/>
                </a:cubicBezTo>
                <a:lnTo>
                  <a:pt x="256322" y="20069"/>
                </a:lnTo>
                <a:cubicBezTo>
                  <a:pt x="256477" y="20083"/>
                  <a:pt x="256631" y="20083"/>
                  <a:pt x="256799" y="20083"/>
                </a:cubicBezTo>
                <a:cubicBezTo>
                  <a:pt x="257099" y="20083"/>
                  <a:pt x="257390" y="20026"/>
                  <a:pt x="257671" y="19912"/>
                </a:cubicBezTo>
                <a:lnTo>
                  <a:pt x="257671" y="19912"/>
                </a:lnTo>
                <a:cubicBezTo>
                  <a:pt x="257504" y="19994"/>
                  <a:pt x="257348" y="20087"/>
                  <a:pt x="257192" y="20181"/>
                </a:cubicBezTo>
                <a:cubicBezTo>
                  <a:pt x="257094" y="20265"/>
                  <a:pt x="257108" y="20307"/>
                  <a:pt x="257150" y="20363"/>
                </a:cubicBezTo>
                <a:cubicBezTo>
                  <a:pt x="257248" y="20448"/>
                  <a:pt x="257515" y="20532"/>
                  <a:pt x="257445" y="20784"/>
                </a:cubicBezTo>
                <a:cubicBezTo>
                  <a:pt x="257810" y="20967"/>
                  <a:pt x="258385" y="21149"/>
                  <a:pt x="258217" y="21290"/>
                </a:cubicBezTo>
                <a:cubicBezTo>
                  <a:pt x="258383" y="21203"/>
                  <a:pt x="258536" y="21174"/>
                  <a:pt x="258687" y="21174"/>
                </a:cubicBezTo>
                <a:cubicBezTo>
                  <a:pt x="258856" y="21174"/>
                  <a:pt x="259022" y="21211"/>
                  <a:pt x="259199" y="21248"/>
                </a:cubicBezTo>
                <a:cubicBezTo>
                  <a:pt x="259325" y="21279"/>
                  <a:pt x="259460" y="21295"/>
                  <a:pt x="259596" y="21295"/>
                </a:cubicBezTo>
                <a:cubicBezTo>
                  <a:pt x="259641" y="21295"/>
                  <a:pt x="259687" y="21293"/>
                  <a:pt x="259732" y="21290"/>
                </a:cubicBezTo>
                <a:cubicBezTo>
                  <a:pt x="259971" y="21248"/>
                  <a:pt x="260195" y="21163"/>
                  <a:pt x="260392" y="21023"/>
                </a:cubicBezTo>
                <a:cubicBezTo>
                  <a:pt x="260420" y="21107"/>
                  <a:pt x="260602" y="21107"/>
                  <a:pt x="260771" y="21149"/>
                </a:cubicBezTo>
                <a:cubicBezTo>
                  <a:pt x="260925" y="21177"/>
                  <a:pt x="261065" y="21233"/>
                  <a:pt x="260995" y="21458"/>
                </a:cubicBezTo>
                <a:cubicBezTo>
                  <a:pt x="261922" y="21276"/>
                  <a:pt x="260771" y="21177"/>
                  <a:pt x="260841" y="20953"/>
                </a:cubicBezTo>
                <a:cubicBezTo>
                  <a:pt x="261163" y="20811"/>
                  <a:pt x="261520" y="20741"/>
                  <a:pt x="261869" y="20741"/>
                </a:cubicBezTo>
                <a:cubicBezTo>
                  <a:pt x="261900" y="20741"/>
                  <a:pt x="261932" y="20741"/>
                  <a:pt x="261964" y="20742"/>
                </a:cubicBezTo>
                <a:cubicBezTo>
                  <a:pt x="262008" y="20741"/>
                  <a:pt x="262052" y="20740"/>
                  <a:pt x="262097" y="20740"/>
                </a:cubicBezTo>
                <a:cubicBezTo>
                  <a:pt x="262465" y="20740"/>
                  <a:pt x="262856" y="20787"/>
                  <a:pt x="263269" y="20812"/>
                </a:cubicBezTo>
                <a:cubicBezTo>
                  <a:pt x="263420" y="20821"/>
                  <a:pt x="263571" y="20826"/>
                  <a:pt x="263722" y="20826"/>
                </a:cubicBezTo>
                <a:cubicBezTo>
                  <a:pt x="264047" y="20826"/>
                  <a:pt x="264370" y="20804"/>
                  <a:pt x="264686" y="20756"/>
                </a:cubicBezTo>
                <a:cubicBezTo>
                  <a:pt x="264925" y="20728"/>
                  <a:pt x="265177" y="20658"/>
                  <a:pt x="265402" y="20588"/>
                </a:cubicBezTo>
                <a:cubicBezTo>
                  <a:pt x="265654" y="20490"/>
                  <a:pt x="265893" y="20377"/>
                  <a:pt x="266104" y="20237"/>
                </a:cubicBezTo>
                <a:cubicBezTo>
                  <a:pt x="266454" y="20097"/>
                  <a:pt x="266791" y="19928"/>
                  <a:pt x="267100" y="19718"/>
                </a:cubicBezTo>
                <a:cubicBezTo>
                  <a:pt x="267338" y="19564"/>
                  <a:pt x="267563" y="19395"/>
                  <a:pt x="267788" y="19213"/>
                </a:cubicBezTo>
                <a:cubicBezTo>
                  <a:pt x="267998" y="19030"/>
                  <a:pt x="268194" y="18876"/>
                  <a:pt x="268433" y="18707"/>
                </a:cubicBezTo>
                <a:cubicBezTo>
                  <a:pt x="268700" y="18497"/>
                  <a:pt x="268994" y="18329"/>
                  <a:pt x="269289" y="18160"/>
                </a:cubicBezTo>
                <a:cubicBezTo>
                  <a:pt x="269584" y="18216"/>
                  <a:pt x="269528" y="18399"/>
                  <a:pt x="269401" y="18567"/>
                </a:cubicBezTo>
                <a:cubicBezTo>
                  <a:pt x="269303" y="18679"/>
                  <a:pt x="269191" y="18792"/>
                  <a:pt x="269065" y="18890"/>
                </a:cubicBezTo>
                <a:cubicBezTo>
                  <a:pt x="269275" y="18890"/>
                  <a:pt x="269486" y="18862"/>
                  <a:pt x="269696" y="18834"/>
                </a:cubicBezTo>
                <a:cubicBezTo>
                  <a:pt x="269879" y="18792"/>
                  <a:pt x="270061" y="18750"/>
                  <a:pt x="270243" y="18679"/>
                </a:cubicBezTo>
                <a:cubicBezTo>
                  <a:pt x="270426" y="18609"/>
                  <a:pt x="270594" y="18539"/>
                  <a:pt x="270763" y="18441"/>
                </a:cubicBezTo>
                <a:cubicBezTo>
                  <a:pt x="270931" y="18357"/>
                  <a:pt x="271085" y="18244"/>
                  <a:pt x="271268" y="18118"/>
                </a:cubicBezTo>
                <a:lnTo>
                  <a:pt x="271268" y="18118"/>
                </a:lnTo>
                <a:cubicBezTo>
                  <a:pt x="271170" y="18329"/>
                  <a:pt x="271366" y="18385"/>
                  <a:pt x="271675" y="18469"/>
                </a:cubicBezTo>
                <a:cubicBezTo>
                  <a:pt x="272278" y="18174"/>
                  <a:pt x="271843" y="17711"/>
                  <a:pt x="272727" y="17613"/>
                </a:cubicBezTo>
                <a:lnTo>
                  <a:pt x="272727" y="17613"/>
                </a:lnTo>
                <a:cubicBezTo>
                  <a:pt x="272671" y="17922"/>
                  <a:pt x="272559" y="18230"/>
                  <a:pt x="272391" y="18497"/>
                </a:cubicBezTo>
                <a:cubicBezTo>
                  <a:pt x="272727" y="18272"/>
                  <a:pt x="273050" y="18006"/>
                  <a:pt x="273345" y="17725"/>
                </a:cubicBezTo>
                <a:cubicBezTo>
                  <a:pt x="273639" y="17444"/>
                  <a:pt x="273948" y="17178"/>
                  <a:pt x="274257" y="16911"/>
                </a:cubicBezTo>
                <a:lnTo>
                  <a:pt x="274257" y="16911"/>
                </a:lnTo>
                <a:cubicBezTo>
                  <a:pt x="274594" y="17080"/>
                  <a:pt x="274046" y="17543"/>
                  <a:pt x="273864" y="17837"/>
                </a:cubicBezTo>
                <a:cubicBezTo>
                  <a:pt x="274060" y="17711"/>
                  <a:pt x="274271" y="17557"/>
                  <a:pt x="274496" y="17402"/>
                </a:cubicBezTo>
                <a:cubicBezTo>
                  <a:pt x="274720" y="17234"/>
                  <a:pt x="274945" y="17080"/>
                  <a:pt x="275141" y="16897"/>
                </a:cubicBezTo>
                <a:cubicBezTo>
                  <a:pt x="275534" y="16546"/>
                  <a:pt x="275829" y="16195"/>
                  <a:pt x="275815" y="15929"/>
                </a:cubicBezTo>
                <a:lnTo>
                  <a:pt x="275815" y="15929"/>
                </a:lnTo>
                <a:lnTo>
                  <a:pt x="275381" y="16035"/>
                </a:lnTo>
                <a:lnTo>
                  <a:pt x="275381" y="16035"/>
                </a:lnTo>
                <a:cubicBezTo>
                  <a:pt x="275529" y="16071"/>
                  <a:pt x="275552" y="16376"/>
                  <a:pt x="275408" y="16532"/>
                </a:cubicBezTo>
                <a:cubicBezTo>
                  <a:pt x="275324" y="16687"/>
                  <a:pt x="275183" y="16813"/>
                  <a:pt x="275043" y="16897"/>
                </a:cubicBezTo>
                <a:cubicBezTo>
                  <a:pt x="274931" y="16953"/>
                  <a:pt x="274804" y="16981"/>
                  <a:pt x="274692" y="16981"/>
                </a:cubicBezTo>
                <a:cubicBezTo>
                  <a:pt x="274524" y="16981"/>
                  <a:pt x="274369" y="16925"/>
                  <a:pt x="274243" y="16813"/>
                </a:cubicBezTo>
                <a:lnTo>
                  <a:pt x="274692" y="16448"/>
                </a:lnTo>
                <a:cubicBezTo>
                  <a:pt x="274557" y="16364"/>
                  <a:pt x="274406" y="16320"/>
                  <a:pt x="274256" y="16320"/>
                </a:cubicBezTo>
                <a:cubicBezTo>
                  <a:pt x="274156" y="16320"/>
                  <a:pt x="274057" y="16339"/>
                  <a:pt x="273962" y="16378"/>
                </a:cubicBezTo>
                <a:cubicBezTo>
                  <a:pt x="273836" y="16434"/>
                  <a:pt x="273710" y="16504"/>
                  <a:pt x="273597" y="16574"/>
                </a:cubicBezTo>
                <a:cubicBezTo>
                  <a:pt x="273471" y="16673"/>
                  <a:pt x="273345" y="16757"/>
                  <a:pt x="273233" y="16855"/>
                </a:cubicBezTo>
                <a:cubicBezTo>
                  <a:pt x="272727" y="17290"/>
                  <a:pt x="272194" y="17823"/>
                  <a:pt x="271647" y="18020"/>
                </a:cubicBezTo>
                <a:cubicBezTo>
                  <a:pt x="271703" y="17739"/>
                  <a:pt x="271745" y="17444"/>
                  <a:pt x="271801" y="17164"/>
                </a:cubicBezTo>
                <a:lnTo>
                  <a:pt x="271801" y="17164"/>
                </a:lnTo>
                <a:cubicBezTo>
                  <a:pt x="271534" y="17515"/>
                  <a:pt x="271240" y="17823"/>
                  <a:pt x="270959" y="18160"/>
                </a:cubicBezTo>
                <a:cubicBezTo>
                  <a:pt x="270650" y="18062"/>
                  <a:pt x="270356" y="17739"/>
                  <a:pt x="270833" y="17444"/>
                </a:cubicBezTo>
                <a:cubicBezTo>
                  <a:pt x="270808" y="17444"/>
                  <a:pt x="270784" y="17443"/>
                  <a:pt x="270761" y="17443"/>
                </a:cubicBezTo>
                <a:cubicBezTo>
                  <a:pt x="270382" y="17443"/>
                  <a:pt x="270250" y="17549"/>
                  <a:pt x="270131" y="17655"/>
                </a:cubicBezTo>
                <a:cubicBezTo>
                  <a:pt x="270036" y="17729"/>
                  <a:pt x="269941" y="17811"/>
                  <a:pt x="269732" y="17811"/>
                </a:cubicBezTo>
                <a:cubicBezTo>
                  <a:pt x="269663" y="17811"/>
                  <a:pt x="269583" y="17802"/>
                  <a:pt x="269486" y="17781"/>
                </a:cubicBezTo>
                <a:cubicBezTo>
                  <a:pt x="269401" y="17753"/>
                  <a:pt x="269415" y="17711"/>
                  <a:pt x="269472" y="17655"/>
                </a:cubicBezTo>
                <a:lnTo>
                  <a:pt x="269472" y="17655"/>
                </a:lnTo>
                <a:cubicBezTo>
                  <a:pt x="269247" y="17809"/>
                  <a:pt x="269022" y="17950"/>
                  <a:pt x="268798" y="18104"/>
                </a:cubicBezTo>
                <a:cubicBezTo>
                  <a:pt x="268896" y="17908"/>
                  <a:pt x="268531" y="17641"/>
                  <a:pt x="269008" y="17613"/>
                </a:cubicBezTo>
                <a:cubicBezTo>
                  <a:pt x="268686" y="17613"/>
                  <a:pt x="268377" y="17669"/>
                  <a:pt x="268082" y="17781"/>
                </a:cubicBezTo>
                <a:cubicBezTo>
                  <a:pt x="267844" y="17880"/>
                  <a:pt x="267619" y="17992"/>
                  <a:pt x="267395" y="18118"/>
                </a:cubicBezTo>
                <a:cubicBezTo>
                  <a:pt x="267118" y="18280"/>
                  <a:pt x="266886" y="18410"/>
                  <a:pt x="266669" y="18410"/>
                </a:cubicBezTo>
                <a:cubicBezTo>
                  <a:pt x="266567" y="18410"/>
                  <a:pt x="266469" y="18382"/>
                  <a:pt x="266370" y="18315"/>
                </a:cubicBezTo>
                <a:lnTo>
                  <a:pt x="266468" y="18244"/>
                </a:lnTo>
                <a:lnTo>
                  <a:pt x="266468" y="18244"/>
                </a:lnTo>
                <a:cubicBezTo>
                  <a:pt x="266019" y="18427"/>
                  <a:pt x="265781" y="18525"/>
                  <a:pt x="265668" y="18623"/>
                </a:cubicBezTo>
                <a:cubicBezTo>
                  <a:pt x="265584" y="18679"/>
                  <a:pt x="265542" y="18792"/>
                  <a:pt x="265584" y="18890"/>
                </a:cubicBezTo>
                <a:cubicBezTo>
                  <a:pt x="265626" y="19058"/>
                  <a:pt x="265753" y="19269"/>
                  <a:pt x="265079" y="19718"/>
                </a:cubicBezTo>
                <a:cubicBezTo>
                  <a:pt x="264672" y="19339"/>
                  <a:pt x="264279" y="18946"/>
                  <a:pt x="263900" y="18567"/>
                </a:cubicBezTo>
                <a:lnTo>
                  <a:pt x="263788" y="19114"/>
                </a:lnTo>
                <a:cubicBezTo>
                  <a:pt x="263766" y="19114"/>
                  <a:pt x="263742" y="19115"/>
                  <a:pt x="263716" y="19115"/>
                </a:cubicBezTo>
                <a:cubicBezTo>
                  <a:pt x="263510" y="19115"/>
                  <a:pt x="263203" y="19104"/>
                  <a:pt x="263241" y="18904"/>
                </a:cubicBezTo>
                <a:lnTo>
                  <a:pt x="263241" y="18904"/>
                </a:lnTo>
                <a:cubicBezTo>
                  <a:pt x="262539" y="19367"/>
                  <a:pt x="263395" y="19128"/>
                  <a:pt x="263002" y="19521"/>
                </a:cubicBezTo>
                <a:cubicBezTo>
                  <a:pt x="262791" y="19439"/>
                  <a:pt x="262554" y="19413"/>
                  <a:pt x="262309" y="19413"/>
                </a:cubicBezTo>
                <a:cubicBezTo>
                  <a:pt x="261969" y="19413"/>
                  <a:pt x="261610" y="19463"/>
                  <a:pt x="261276" y="19479"/>
                </a:cubicBezTo>
                <a:cubicBezTo>
                  <a:pt x="261170" y="19485"/>
                  <a:pt x="261066" y="19488"/>
                  <a:pt x="260968" y="19488"/>
                </a:cubicBezTo>
                <a:cubicBezTo>
                  <a:pt x="260537" y="19488"/>
                  <a:pt x="260203" y="19415"/>
                  <a:pt x="260111" y="19072"/>
                </a:cubicBezTo>
                <a:lnTo>
                  <a:pt x="260111" y="19072"/>
                </a:lnTo>
                <a:cubicBezTo>
                  <a:pt x="259774" y="19479"/>
                  <a:pt x="261037" y="19367"/>
                  <a:pt x="260013" y="19662"/>
                </a:cubicBezTo>
                <a:cubicBezTo>
                  <a:pt x="259929" y="19437"/>
                  <a:pt x="259816" y="19339"/>
                  <a:pt x="259690" y="19311"/>
                </a:cubicBezTo>
                <a:cubicBezTo>
                  <a:pt x="259634" y="19302"/>
                  <a:pt x="259578" y="19297"/>
                  <a:pt x="259522" y="19297"/>
                </a:cubicBezTo>
                <a:cubicBezTo>
                  <a:pt x="259411" y="19297"/>
                  <a:pt x="259302" y="19316"/>
                  <a:pt x="259199" y="19353"/>
                </a:cubicBezTo>
                <a:cubicBezTo>
                  <a:pt x="259003" y="19409"/>
                  <a:pt x="258792" y="19451"/>
                  <a:pt x="258596" y="19479"/>
                </a:cubicBezTo>
                <a:cubicBezTo>
                  <a:pt x="258551" y="19485"/>
                  <a:pt x="258506" y="19488"/>
                  <a:pt x="258461" y="19488"/>
                </a:cubicBezTo>
                <a:cubicBezTo>
                  <a:pt x="258282" y="19488"/>
                  <a:pt x="258107" y="19443"/>
                  <a:pt x="257950" y="19353"/>
                </a:cubicBezTo>
                <a:cubicBezTo>
                  <a:pt x="258245" y="18904"/>
                  <a:pt x="259045" y="19185"/>
                  <a:pt x="258203" y="18722"/>
                </a:cubicBezTo>
                <a:lnTo>
                  <a:pt x="258203" y="18722"/>
                </a:lnTo>
                <a:cubicBezTo>
                  <a:pt x="258052" y="18933"/>
                  <a:pt x="257860" y="19010"/>
                  <a:pt x="257647" y="19010"/>
                </a:cubicBezTo>
                <a:cubicBezTo>
                  <a:pt x="257465" y="19010"/>
                  <a:pt x="257267" y="18954"/>
                  <a:pt x="257066" y="18876"/>
                </a:cubicBezTo>
                <a:cubicBezTo>
                  <a:pt x="256841" y="18792"/>
                  <a:pt x="256617" y="18707"/>
                  <a:pt x="256406" y="18609"/>
                </a:cubicBezTo>
                <a:cubicBezTo>
                  <a:pt x="256224" y="18525"/>
                  <a:pt x="256027" y="18483"/>
                  <a:pt x="255817" y="18483"/>
                </a:cubicBezTo>
                <a:cubicBezTo>
                  <a:pt x="255773" y="18706"/>
                  <a:pt x="255567" y="18782"/>
                  <a:pt x="255265" y="18782"/>
                </a:cubicBezTo>
                <a:cubicBezTo>
                  <a:pt x="254693" y="18782"/>
                  <a:pt x="253777" y="18510"/>
                  <a:pt x="252968" y="18455"/>
                </a:cubicBezTo>
                <a:cubicBezTo>
                  <a:pt x="252996" y="18413"/>
                  <a:pt x="252884" y="18329"/>
                  <a:pt x="252659" y="18230"/>
                </a:cubicBezTo>
                <a:cubicBezTo>
                  <a:pt x="252561" y="18188"/>
                  <a:pt x="252435" y="18132"/>
                  <a:pt x="252281" y="18062"/>
                </a:cubicBezTo>
                <a:lnTo>
                  <a:pt x="251803" y="17865"/>
                </a:lnTo>
                <a:lnTo>
                  <a:pt x="251284" y="17655"/>
                </a:lnTo>
                <a:cubicBezTo>
                  <a:pt x="251102" y="17571"/>
                  <a:pt x="250933" y="17487"/>
                  <a:pt x="250751" y="17402"/>
                </a:cubicBezTo>
                <a:cubicBezTo>
                  <a:pt x="250582" y="17318"/>
                  <a:pt x="250414" y="17248"/>
                  <a:pt x="250260" y="17164"/>
                </a:cubicBezTo>
                <a:cubicBezTo>
                  <a:pt x="250105" y="17080"/>
                  <a:pt x="249965" y="16995"/>
                  <a:pt x="249853" y="16925"/>
                </a:cubicBezTo>
                <a:lnTo>
                  <a:pt x="249909" y="16841"/>
                </a:lnTo>
                <a:lnTo>
                  <a:pt x="249909" y="16841"/>
                </a:lnTo>
                <a:cubicBezTo>
                  <a:pt x="249778" y="17002"/>
                  <a:pt x="249585" y="17063"/>
                  <a:pt x="249356" y="17063"/>
                </a:cubicBezTo>
                <a:cubicBezTo>
                  <a:pt x="248848" y="17063"/>
                  <a:pt x="248164" y="16763"/>
                  <a:pt x="247593" y="16588"/>
                </a:cubicBezTo>
                <a:cubicBezTo>
                  <a:pt x="247765" y="16295"/>
                  <a:pt x="247946" y="16204"/>
                  <a:pt x="248306" y="16204"/>
                </a:cubicBezTo>
                <a:cubicBezTo>
                  <a:pt x="248359" y="16204"/>
                  <a:pt x="248416" y="16206"/>
                  <a:pt x="248477" y="16210"/>
                </a:cubicBezTo>
                <a:cubicBezTo>
                  <a:pt x="248239" y="16111"/>
                  <a:pt x="248000" y="15999"/>
                  <a:pt x="247762" y="15887"/>
                </a:cubicBezTo>
                <a:cubicBezTo>
                  <a:pt x="247645" y="15933"/>
                  <a:pt x="247529" y="15960"/>
                  <a:pt x="247413" y="15960"/>
                </a:cubicBezTo>
                <a:cubicBezTo>
                  <a:pt x="247389" y="15960"/>
                  <a:pt x="247365" y="15959"/>
                  <a:pt x="247341" y="15957"/>
                </a:cubicBezTo>
                <a:cubicBezTo>
                  <a:pt x="247130" y="15943"/>
                  <a:pt x="246934" y="15887"/>
                  <a:pt x="246737" y="15817"/>
                </a:cubicBezTo>
                <a:lnTo>
                  <a:pt x="247130" y="15480"/>
                </a:lnTo>
                <a:cubicBezTo>
                  <a:pt x="246892" y="15368"/>
                  <a:pt x="246639" y="15269"/>
                  <a:pt x="246386" y="15199"/>
                </a:cubicBezTo>
                <a:cubicBezTo>
                  <a:pt x="246120" y="15101"/>
                  <a:pt x="245853" y="15017"/>
                  <a:pt x="245572" y="14918"/>
                </a:cubicBezTo>
                <a:cubicBezTo>
                  <a:pt x="244969" y="14722"/>
                  <a:pt x="244422" y="14399"/>
                  <a:pt x="243959" y="13950"/>
                </a:cubicBezTo>
                <a:lnTo>
                  <a:pt x="243959" y="13950"/>
                </a:lnTo>
                <a:cubicBezTo>
                  <a:pt x="243701" y="14231"/>
                  <a:pt x="244089" y="15198"/>
                  <a:pt x="243382" y="15198"/>
                </a:cubicBezTo>
                <a:cubicBezTo>
                  <a:pt x="243242" y="15198"/>
                  <a:pt x="243060" y="15161"/>
                  <a:pt x="242822" y="15073"/>
                </a:cubicBezTo>
                <a:cubicBezTo>
                  <a:pt x="242895" y="14865"/>
                  <a:pt x="243033" y="14561"/>
                  <a:pt x="243327" y="14561"/>
                </a:cubicBezTo>
                <a:cubicBezTo>
                  <a:pt x="243371" y="14561"/>
                  <a:pt x="243417" y="14567"/>
                  <a:pt x="243467" y="14582"/>
                </a:cubicBezTo>
                <a:cubicBezTo>
                  <a:pt x="243341" y="14540"/>
                  <a:pt x="242976" y="14511"/>
                  <a:pt x="242808" y="14287"/>
                </a:cubicBezTo>
                <a:cubicBezTo>
                  <a:pt x="243046" y="14287"/>
                  <a:pt x="243285" y="14273"/>
                  <a:pt x="243524" y="14259"/>
                </a:cubicBezTo>
                <a:cubicBezTo>
                  <a:pt x="243386" y="14104"/>
                  <a:pt x="243289" y="14058"/>
                  <a:pt x="243208" y="14058"/>
                </a:cubicBezTo>
                <a:cubicBezTo>
                  <a:pt x="243091" y="14058"/>
                  <a:pt x="243006" y="14155"/>
                  <a:pt x="242880" y="14155"/>
                </a:cubicBezTo>
                <a:cubicBezTo>
                  <a:pt x="242817" y="14155"/>
                  <a:pt x="242745" y="14132"/>
                  <a:pt x="242654" y="14062"/>
                </a:cubicBezTo>
                <a:cubicBezTo>
                  <a:pt x="242850" y="13768"/>
                  <a:pt x="242471" y="13641"/>
                  <a:pt x="242682" y="13459"/>
                </a:cubicBezTo>
                <a:lnTo>
                  <a:pt x="242682" y="13459"/>
                </a:lnTo>
                <a:cubicBezTo>
                  <a:pt x="242808" y="13501"/>
                  <a:pt x="242976" y="13810"/>
                  <a:pt x="243201" y="13810"/>
                </a:cubicBezTo>
                <a:cubicBezTo>
                  <a:pt x="242752" y="13445"/>
                  <a:pt x="242275" y="12898"/>
                  <a:pt x="242233" y="12547"/>
                </a:cubicBezTo>
                <a:cubicBezTo>
                  <a:pt x="242193" y="12686"/>
                  <a:pt x="242083" y="12825"/>
                  <a:pt x="241888" y="12825"/>
                </a:cubicBezTo>
                <a:cubicBezTo>
                  <a:pt x="241807" y="12825"/>
                  <a:pt x="241712" y="12801"/>
                  <a:pt x="241601" y="12743"/>
                </a:cubicBezTo>
                <a:cubicBezTo>
                  <a:pt x="240689" y="12154"/>
                  <a:pt x="241531" y="12196"/>
                  <a:pt x="241096" y="11691"/>
                </a:cubicBezTo>
                <a:lnTo>
                  <a:pt x="241096" y="11691"/>
                </a:lnTo>
                <a:cubicBezTo>
                  <a:pt x="241080" y="11693"/>
                  <a:pt x="241064" y="11694"/>
                  <a:pt x="241048" y="11694"/>
                </a:cubicBezTo>
                <a:cubicBezTo>
                  <a:pt x="240800" y="11694"/>
                  <a:pt x="240516" y="11414"/>
                  <a:pt x="240266" y="11414"/>
                </a:cubicBezTo>
                <a:cubicBezTo>
                  <a:pt x="240172" y="11414"/>
                  <a:pt x="240082" y="11454"/>
                  <a:pt x="240001" y="11564"/>
                </a:cubicBezTo>
                <a:cubicBezTo>
                  <a:pt x="239735" y="11382"/>
                  <a:pt x="239833" y="11143"/>
                  <a:pt x="239805" y="10961"/>
                </a:cubicBezTo>
                <a:cubicBezTo>
                  <a:pt x="239510" y="10891"/>
                  <a:pt x="238949" y="10526"/>
                  <a:pt x="238486" y="10287"/>
                </a:cubicBezTo>
                <a:cubicBezTo>
                  <a:pt x="238247" y="10161"/>
                  <a:pt x="238032" y="10065"/>
                  <a:pt x="237900" y="10065"/>
                </a:cubicBezTo>
                <a:cubicBezTo>
                  <a:pt x="237783" y="10065"/>
                  <a:pt x="237731" y="10139"/>
                  <a:pt x="237784" y="10330"/>
                </a:cubicBezTo>
                <a:lnTo>
                  <a:pt x="237896" y="10442"/>
                </a:lnTo>
                <a:cubicBezTo>
                  <a:pt x="237868" y="10442"/>
                  <a:pt x="237840" y="10414"/>
                  <a:pt x="237798" y="10414"/>
                </a:cubicBezTo>
                <a:cubicBezTo>
                  <a:pt x="236886" y="10091"/>
                  <a:pt x="236114" y="9502"/>
                  <a:pt x="235342" y="8884"/>
                </a:cubicBezTo>
                <a:cubicBezTo>
                  <a:pt x="234963" y="8575"/>
                  <a:pt x="234584" y="8267"/>
                  <a:pt x="234191" y="7986"/>
                </a:cubicBezTo>
                <a:cubicBezTo>
                  <a:pt x="233798" y="7705"/>
                  <a:pt x="233377" y="7467"/>
                  <a:pt x="232942" y="7270"/>
                </a:cubicBezTo>
                <a:lnTo>
                  <a:pt x="233027" y="7116"/>
                </a:lnTo>
                <a:cubicBezTo>
                  <a:pt x="232479" y="6947"/>
                  <a:pt x="231904" y="6667"/>
                  <a:pt x="231371" y="6442"/>
                </a:cubicBezTo>
                <a:cubicBezTo>
                  <a:pt x="230823" y="6232"/>
                  <a:pt x="230276" y="6077"/>
                  <a:pt x="229841" y="6077"/>
                </a:cubicBezTo>
                <a:cubicBezTo>
                  <a:pt x="229546" y="5965"/>
                  <a:pt x="229238" y="5502"/>
                  <a:pt x="229448" y="5362"/>
                </a:cubicBezTo>
                <a:cubicBezTo>
                  <a:pt x="229013" y="5263"/>
                  <a:pt x="228760" y="5235"/>
                  <a:pt x="228480" y="5165"/>
                </a:cubicBezTo>
                <a:cubicBezTo>
                  <a:pt x="228073" y="5053"/>
                  <a:pt x="227680" y="4871"/>
                  <a:pt x="227329" y="4632"/>
                </a:cubicBezTo>
                <a:cubicBezTo>
                  <a:pt x="227909" y="4632"/>
                  <a:pt x="227693" y="4498"/>
                  <a:pt x="227710" y="4498"/>
                </a:cubicBezTo>
                <a:cubicBezTo>
                  <a:pt x="227720" y="4498"/>
                  <a:pt x="227820" y="4550"/>
                  <a:pt x="228255" y="4716"/>
                </a:cubicBezTo>
                <a:cubicBezTo>
                  <a:pt x="227736" y="4464"/>
                  <a:pt x="227441" y="4239"/>
                  <a:pt x="227104" y="4099"/>
                </a:cubicBezTo>
                <a:cubicBezTo>
                  <a:pt x="226824" y="4011"/>
                  <a:pt x="226532" y="3967"/>
                  <a:pt x="226240" y="3967"/>
                </a:cubicBezTo>
                <a:cubicBezTo>
                  <a:pt x="226064" y="3967"/>
                  <a:pt x="225889" y="3983"/>
                  <a:pt x="225715" y="4014"/>
                </a:cubicBezTo>
                <a:cubicBezTo>
                  <a:pt x="225968" y="3846"/>
                  <a:pt x="225799" y="3664"/>
                  <a:pt x="225477" y="3509"/>
                </a:cubicBezTo>
                <a:cubicBezTo>
                  <a:pt x="225140" y="3383"/>
                  <a:pt x="224775" y="3313"/>
                  <a:pt x="224410" y="3313"/>
                </a:cubicBezTo>
                <a:lnTo>
                  <a:pt x="225154" y="3776"/>
                </a:lnTo>
                <a:cubicBezTo>
                  <a:pt x="224845" y="3748"/>
                  <a:pt x="224564" y="3706"/>
                  <a:pt x="224270" y="3650"/>
                </a:cubicBezTo>
                <a:cubicBezTo>
                  <a:pt x="224129" y="3622"/>
                  <a:pt x="224003" y="3593"/>
                  <a:pt x="223863" y="3551"/>
                </a:cubicBezTo>
                <a:lnTo>
                  <a:pt x="223666" y="3509"/>
                </a:lnTo>
                <a:lnTo>
                  <a:pt x="223470" y="3467"/>
                </a:lnTo>
                <a:cubicBezTo>
                  <a:pt x="223582" y="3299"/>
                  <a:pt x="223708" y="3102"/>
                  <a:pt x="223849" y="2934"/>
                </a:cubicBezTo>
                <a:cubicBezTo>
                  <a:pt x="223345" y="2722"/>
                  <a:pt x="222804" y="2610"/>
                  <a:pt x="222249" y="2610"/>
                </a:cubicBezTo>
                <a:cubicBezTo>
                  <a:pt x="222216" y="2610"/>
                  <a:pt x="222183" y="2610"/>
                  <a:pt x="222151" y="2611"/>
                </a:cubicBezTo>
                <a:cubicBezTo>
                  <a:pt x="221884" y="2611"/>
                  <a:pt x="221617" y="2639"/>
                  <a:pt x="221351" y="2681"/>
                </a:cubicBezTo>
                <a:cubicBezTo>
                  <a:pt x="221084" y="2723"/>
                  <a:pt x="220817" y="2765"/>
                  <a:pt x="220579" y="2822"/>
                </a:cubicBezTo>
                <a:cubicBezTo>
                  <a:pt x="220050" y="2932"/>
                  <a:pt x="219553" y="3038"/>
                  <a:pt x="219065" y="3038"/>
                </a:cubicBezTo>
                <a:cubicBezTo>
                  <a:pt x="218621" y="3038"/>
                  <a:pt x="218186" y="2950"/>
                  <a:pt x="217744" y="2695"/>
                </a:cubicBezTo>
                <a:lnTo>
                  <a:pt x="217744" y="2695"/>
                </a:lnTo>
                <a:cubicBezTo>
                  <a:pt x="217435" y="2906"/>
                  <a:pt x="217772" y="2962"/>
                  <a:pt x="218095" y="3032"/>
                </a:cubicBezTo>
                <a:cubicBezTo>
                  <a:pt x="218418" y="3088"/>
                  <a:pt x="218754" y="3172"/>
                  <a:pt x="218488" y="3425"/>
                </a:cubicBezTo>
                <a:cubicBezTo>
                  <a:pt x="217941" y="3369"/>
                  <a:pt x="217407" y="3243"/>
                  <a:pt x="216916" y="3032"/>
                </a:cubicBezTo>
                <a:cubicBezTo>
                  <a:pt x="216474" y="2863"/>
                  <a:pt x="216093" y="2706"/>
                  <a:pt x="215905" y="2706"/>
                </a:cubicBezTo>
                <a:cubicBezTo>
                  <a:pt x="215890" y="2706"/>
                  <a:pt x="215876" y="2707"/>
                  <a:pt x="215864" y="2709"/>
                </a:cubicBezTo>
                <a:cubicBezTo>
                  <a:pt x="215785" y="2699"/>
                  <a:pt x="215707" y="2693"/>
                  <a:pt x="215630" y="2693"/>
                </a:cubicBezTo>
                <a:cubicBezTo>
                  <a:pt x="215405" y="2693"/>
                  <a:pt x="215188" y="2738"/>
                  <a:pt x="214979" y="2822"/>
                </a:cubicBezTo>
                <a:cubicBezTo>
                  <a:pt x="214783" y="2906"/>
                  <a:pt x="214601" y="3032"/>
                  <a:pt x="214460" y="3186"/>
                </a:cubicBezTo>
                <a:cubicBezTo>
                  <a:pt x="214292" y="3341"/>
                  <a:pt x="214123" y="3481"/>
                  <a:pt x="213927" y="3593"/>
                </a:cubicBezTo>
                <a:cubicBezTo>
                  <a:pt x="213660" y="3734"/>
                  <a:pt x="213352" y="3818"/>
                  <a:pt x="213057" y="3832"/>
                </a:cubicBezTo>
                <a:cubicBezTo>
                  <a:pt x="213295" y="3986"/>
                  <a:pt x="213576" y="4478"/>
                  <a:pt x="212538" y="4941"/>
                </a:cubicBezTo>
                <a:cubicBezTo>
                  <a:pt x="212413" y="4964"/>
                  <a:pt x="212297" y="4975"/>
                  <a:pt x="212190" y="4975"/>
                </a:cubicBezTo>
                <a:cubicBezTo>
                  <a:pt x="211414" y="4975"/>
                  <a:pt x="211113" y="4407"/>
                  <a:pt x="211668" y="4099"/>
                </a:cubicBezTo>
                <a:cubicBezTo>
                  <a:pt x="211771" y="4062"/>
                  <a:pt x="211856" y="4047"/>
                  <a:pt x="211919" y="4047"/>
                </a:cubicBezTo>
                <a:cubicBezTo>
                  <a:pt x="212001" y="4047"/>
                  <a:pt x="212046" y="4073"/>
                  <a:pt x="212046" y="4113"/>
                </a:cubicBezTo>
                <a:cubicBezTo>
                  <a:pt x="212369" y="3944"/>
                  <a:pt x="212804" y="3762"/>
                  <a:pt x="212327" y="3636"/>
                </a:cubicBezTo>
                <a:lnTo>
                  <a:pt x="212327" y="3636"/>
                </a:lnTo>
                <a:lnTo>
                  <a:pt x="212243" y="3874"/>
                </a:lnTo>
                <a:cubicBezTo>
                  <a:pt x="211836" y="3874"/>
                  <a:pt x="211429" y="3902"/>
                  <a:pt x="211036" y="3986"/>
                </a:cubicBezTo>
                <a:cubicBezTo>
                  <a:pt x="210894" y="4007"/>
                  <a:pt x="210763" y="4021"/>
                  <a:pt x="210659" y="4021"/>
                </a:cubicBezTo>
                <a:cubicBezTo>
                  <a:pt x="210477" y="4021"/>
                  <a:pt x="210380" y="3975"/>
                  <a:pt x="210461" y="3832"/>
                </a:cubicBezTo>
                <a:lnTo>
                  <a:pt x="210461" y="3832"/>
                </a:lnTo>
                <a:cubicBezTo>
                  <a:pt x="210082" y="4057"/>
                  <a:pt x="210040" y="4169"/>
                  <a:pt x="210138" y="4211"/>
                </a:cubicBezTo>
                <a:cubicBezTo>
                  <a:pt x="210222" y="4221"/>
                  <a:pt x="210307" y="4226"/>
                  <a:pt x="210391" y="4226"/>
                </a:cubicBezTo>
                <a:cubicBezTo>
                  <a:pt x="210431" y="4226"/>
                  <a:pt x="210471" y="4224"/>
                  <a:pt x="210511" y="4222"/>
                </a:cubicBezTo>
                <a:lnTo>
                  <a:pt x="210511" y="4222"/>
                </a:lnTo>
                <a:cubicBezTo>
                  <a:pt x="210304" y="4255"/>
                  <a:pt x="210102" y="4301"/>
                  <a:pt x="209899" y="4365"/>
                </a:cubicBezTo>
                <a:cubicBezTo>
                  <a:pt x="209619" y="4435"/>
                  <a:pt x="209352" y="4534"/>
                  <a:pt x="209099" y="4646"/>
                </a:cubicBezTo>
                <a:lnTo>
                  <a:pt x="208707" y="4800"/>
                </a:lnTo>
                <a:cubicBezTo>
                  <a:pt x="208580" y="4856"/>
                  <a:pt x="208440" y="4913"/>
                  <a:pt x="208300" y="4969"/>
                </a:cubicBezTo>
                <a:cubicBezTo>
                  <a:pt x="208159" y="5039"/>
                  <a:pt x="208019" y="5081"/>
                  <a:pt x="207864" y="5137"/>
                </a:cubicBezTo>
                <a:cubicBezTo>
                  <a:pt x="207710" y="5193"/>
                  <a:pt x="207542" y="5249"/>
                  <a:pt x="207359" y="5320"/>
                </a:cubicBezTo>
                <a:cubicBezTo>
                  <a:pt x="207626" y="5320"/>
                  <a:pt x="207921" y="5446"/>
                  <a:pt x="207710" y="5544"/>
                </a:cubicBezTo>
                <a:cubicBezTo>
                  <a:pt x="207359" y="5642"/>
                  <a:pt x="207037" y="5783"/>
                  <a:pt x="206728" y="5965"/>
                </a:cubicBezTo>
                <a:cubicBezTo>
                  <a:pt x="206601" y="6035"/>
                  <a:pt x="206517" y="6148"/>
                  <a:pt x="206475" y="6288"/>
                </a:cubicBezTo>
                <a:cubicBezTo>
                  <a:pt x="206405" y="6484"/>
                  <a:pt x="206433" y="6667"/>
                  <a:pt x="205858" y="7060"/>
                </a:cubicBezTo>
                <a:cubicBezTo>
                  <a:pt x="205807" y="7067"/>
                  <a:pt x="205761" y="7070"/>
                  <a:pt x="205720" y="7070"/>
                </a:cubicBezTo>
                <a:cubicBezTo>
                  <a:pt x="205426" y="7070"/>
                  <a:pt x="205386" y="6907"/>
                  <a:pt x="205324" y="6821"/>
                </a:cubicBezTo>
                <a:cubicBezTo>
                  <a:pt x="205303" y="6792"/>
                  <a:pt x="205280" y="6773"/>
                  <a:pt x="205243" y="6773"/>
                </a:cubicBezTo>
                <a:cubicBezTo>
                  <a:pt x="205157" y="6773"/>
                  <a:pt x="204997" y="6879"/>
                  <a:pt x="204623" y="7214"/>
                </a:cubicBezTo>
                <a:cubicBezTo>
                  <a:pt x="204479" y="7262"/>
                  <a:pt x="204371" y="7283"/>
                  <a:pt x="204292" y="7283"/>
                </a:cubicBezTo>
                <a:cubicBezTo>
                  <a:pt x="203910" y="7283"/>
                  <a:pt x="204210" y="6792"/>
                  <a:pt x="204384" y="6512"/>
                </a:cubicBezTo>
                <a:lnTo>
                  <a:pt x="204384" y="6512"/>
                </a:lnTo>
                <a:cubicBezTo>
                  <a:pt x="203486" y="7551"/>
                  <a:pt x="202209" y="7635"/>
                  <a:pt x="201563" y="7986"/>
                </a:cubicBezTo>
                <a:lnTo>
                  <a:pt x="202027" y="7467"/>
                </a:lnTo>
                <a:lnTo>
                  <a:pt x="202027" y="7467"/>
                </a:lnTo>
                <a:cubicBezTo>
                  <a:pt x="201774" y="7733"/>
                  <a:pt x="201507" y="7958"/>
                  <a:pt x="201199" y="8154"/>
                </a:cubicBezTo>
                <a:lnTo>
                  <a:pt x="201760" y="8281"/>
                </a:lnTo>
                <a:cubicBezTo>
                  <a:pt x="201486" y="8407"/>
                  <a:pt x="201268" y="8541"/>
                  <a:pt x="201134" y="8541"/>
                </a:cubicBezTo>
                <a:cubicBezTo>
                  <a:pt x="201090" y="8541"/>
                  <a:pt x="201055" y="8526"/>
                  <a:pt x="201030" y="8491"/>
                </a:cubicBezTo>
                <a:lnTo>
                  <a:pt x="201030" y="8491"/>
                </a:lnTo>
                <a:cubicBezTo>
                  <a:pt x="200862" y="8940"/>
                  <a:pt x="201676" y="8870"/>
                  <a:pt x="201255" y="9628"/>
                </a:cubicBezTo>
                <a:cubicBezTo>
                  <a:pt x="200805" y="9734"/>
                  <a:pt x="200306" y="10439"/>
                  <a:pt x="199882" y="10439"/>
                </a:cubicBezTo>
                <a:cubicBezTo>
                  <a:pt x="199804" y="10439"/>
                  <a:pt x="199728" y="10415"/>
                  <a:pt x="199655" y="10358"/>
                </a:cubicBezTo>
                <a:cubicBezTo>
                  <a:pt x="200920" y="9675"/>
                  <a:pt x="199529" y="9938"/>
                  <a:pt x="200012" y="9380"/>
                </a:cubicBezTo>
                <a:lnTo>
                  <a:pt x="200012" y="9380"/>
                </a:lnTo>
                <a:cubicBezTo>
                  <a:pt x="199843" y="9516"/>
                  <a:pt x="199657" y="9627"/>
                  <a:pt x="199458" y="9712"/>
                </a:cubicBezTo>
                <a:cubicBezTo>
                  <a:pt x="199374" y="9684"/>
                  <a:pt x="199430" y="9586"/>
                  <a:pt x="199501" y="9502"/>
                </a:cubicBezTo>
                <a:lnTo>
                  <a:pt x="199501" y="9502"/>
                </a:lnTo>
                <a:cubicBezTo>
                  <a:pt x="198743" y="9726"/>
                  <a:pt x="198701" y="9951"/>
                  <a:pt x="198673" y="10231"/>
                </a:cubicBezTo>
                <a:cubicBezTo>
                  <a:pt x="198644" y="10512"/>
                  <a:pt x="198644" y="10849"/>
                  <a:pt x="197999" y="11256"/>
                </a:cubicBezTo>
                <a:cubicBezTo>
                  <a:pt x="197999" y="11064"/>
                  <a:pt x="197832" y="10989"/>
                  <a:pt x="197648" y="10989"/>
                </a:cubicBezTo>
                <a:cubicBezTo>
                  <a:pt x="197481" y="10989"/>
                  <a:pt x="197300" y="11050"/>
                  <a:pt x="197213" y="11143"/>
                </a:cubicBezTo>
                <a:cubicBezTo>
                  <a:pt x="197315" y="11080"/>
                  <a:pt x="197397" y="11053"/>
                  <a:pt x="197461" y="11053"/>
                </a:cubicBezTo>
                <a:cubicBezTo>
                  <a:pt x="197724" y="11053"/>
                  <a:pt x="197678" y="11520"/>
                  <a:pt x="197396" y="11915"/>
                </a:cubicBezTo>
                <a:cubicBezTo>
                  <a:pt x="196441" y="12182"/>
                  <a:pt x="196568" y="12589"/>
                  <a:pt x="196118" y="12827"/>
                </a:cubicBezTo>
                <a:lnTo>
                  <a:pt x="196680" y="12631"/>
                </a:lnTo>
                <a:lnTo>
                  <a:pt x="196680" y="12631"/>
                </a:lnTo>
                <a:cubicBezTo>
                  <a:pt x="196652" y="13010"/>
                  <a:pt x="196217" y="13234"/>
                  <a:pt x="195627" y="13599"/>
                </a:cubicBezTo>
                <a:cubicBezTo>
                  <a:pt x="195577" y="13545"/>
                  <a:pt x="195599" y="13486"/>
                  <a:pt x="195647" y="13431"/>
                </a:cubicBezTo>
                <a:lnTo>
                  <a:pt x="195647" y="13431"/>
                </a:lnTo>
                <a:cubicBezTo>
                  <a:pt x="195405" y="13632"/>
                  <a:pt x="195047" y="13683"/>
                  <a:pt x="194673" y="13726"/>
                </a:cubicBezTo>
                <a:cubicBezTo>
                  <a:pt x="194434" y="13754"/>
                  <a:pt x="194182" y="13754"/>
                  <a:pt x="193929" y="13810"/>
                </a:cubicBezTo>
                <a:cubicBezTo>
                  <a:pt x="193677" y="13852"/>
                  <a:pt x="193424" y="13964"/>
                  <a:pt x="193228" y="14147"/>
                </a:cubicBezTo>
                <a:cubicBezTo>
                  <a:pt x="192722" y="14119"/>
                  <a:pt x="192961" y="13640"/>
                  <a:pt x="192574" y="13640"/>
                </a:cubicBezTo>
                <a:cubicBezTo>
                  <a:pt x="192563" y="13640"/>
                  <a:pt x="192552" y="13641"/>
                  <a:pt x="192540" y="13641"/>
                </a:cubicBezTo>
                <a:cubicBezTo>
                  <a:pt x="192265" y="13869"/>
                  <a:pt x="191928" y="14004"/>
                  <a:pt x="191573" y="14004"/>
                </a:cubicBezTo>
                <a:cubicBezTo>
                  <a:pt x="191512" y="14004"/>
                  <a:pt x="191451" y="14000"/>
                  <a:pt x="191389" y="13992"/>
                </a:cubicBezTo>
                <a:cubicBezTo>
                  <a:pt x="191340" y="13988"/>
                  <a:pt x="191292" y="13987"/>
                  <a:pt x="191245" y="13987"/>
                </a:cubicBezTo>
                <a:cubicBezTo>
                  <a:pt x="191115" y="13987"/>
                  <a:pt x="190989" y="14000"/>
                  <a:pt x="190856" y="14020"/>
                </a:cubicBezTo>
                <a:cubicBezTo>
                  <a:pt x="190617" y="14062"/>
                  <a:pt x="190393" y="14147"/>
                  <a:pt x="190182" y="14273"/>
                </a:cubicBezTo>
                <a:cubicBezTo>
                  <a:pt x="190617" y="14596"/>
                  <a:pt x="190673" y="14469"/>
                  <a:pt x="189930" y="15087"/>
                </a:cubicBezTo>
                <a:lnTo>
                  <a:pt x="190870" y="14694"/>
                </a:lnTo>
                <a:cubicBezTo>
                  <a:pt x="191179" y="14554"/>
                  <a:pt x="191487" y="14385"/>
                  <a:pt x="191782" y="14245"/>
                </a:cubicBezTo>
                <a:lnTo>
                  <a:pt x="191782" y="14245"/>
                </a:lnTo>
                <a:lnTo>
                  <a:pt x="191263" y="14736"/>
                </a:lnTo>
                <a:lnTo>
                  <a:pt x="190996" y="14975"/>
                </a:lnTo>
                <a:lnTo>
                  <a:pt x="190716" y="15213"/>
                </a:lnTo>
                <a:cubicBezTo>
                  <a:pt x="191010" y="15129"/>
                  <a:pt x="191305" y="14989"/>
                  <a:pt x="191572" y="14820"/>
                </a:cubicBezTo>
                <a:cubicBezTo>
                  <a:pt x="191782" y="14694"/>
                  <a:pt x="192007" y="14582"/>
                  <a:pt x="192259" y="14526"/>
                </a:cubicBezTo>
                <a:lnTo>
                  <a:pt x="192259" y="14526"/>
                </a:lnTo>
                <a:cubicBezTo>
                  <a:pt x="191768" y="15059"/>
                  <a:pt x="191796" y="14932"/>
                  <a:pt x="192189" y="15157"/>
                </a:cubicBezTo>
                <a:cubicBezTo>
                  <a:pt x="192077" y="15122"/>
                  <a:pt x="191961" y="15104"/>
                  <a:pt x="191847" y="15104"/>
                </a:cubicBezTo>
                <a:cubicBezTo>
                  <a:pt x="191733" y="15104"/>
                  <a:pt x="191621" y="15122"/>
                  <a:pt x="191515" y="15157"/>
                </a:cubicBezTo>
                <a:cubicBezTo>
                  <a:pt x="191305" y="15241"/>
                  <a:pt x="191109" y="15339"/>
                  <a:pt x="190926" y="15452"/>
                </a:cubicBezTo>
                <a:cubicBezTo>
                  <a:pt x="190566" y="15650"/>
                  <a:pt x="190207" y="15871"/>
                  <a:pt x="189760" y="15871"/>
                </a:cubicBezTo>
                <a:cubicBezTo>
                  <a:pt x="189701" y="15871"/>
                  <a:pt x="189641" y="15867"/>
                  <a:pt x="189579" y="15859"/>
                </a:cubicBezTo>
                <a:lnTo>
                  <a:pt x="189368" y="14834"/>
                </a:lnTo>
                <a:lnTo>
                  <a:pt x="189102" y="14834"/>
                </a:lnTo>
                <a:cubicBezTo>
                  <a:pt x="189003" y="14834"/>
                  <a:pt x="188919" y="14834"/>
                  <a:pt x="188835" y="14848"/>
                </a:cubicBezTo>
                <a:cubicBezTo>
                  <a:pt x="188667" y="14862"/>
                  <a:pt x="188498" y="14890"/>
                  <a:pt x="188330" y="14932"/>
                </a:cubicBezTo>
                <a:cubicBezTo>
                  <a:pt x="188007" y="15031"/>
                  <a:pt x="187670" y="15157"/>
                  <a:pt x="187362" y="15297"/>
                </a:cubicBezTo>
                <a:cubicBezTo>
                  <a:pt x="187011" y="15438"/>
                  <a:pt x="186660" y="15550"/>
                  <a:pt x="186295" y="15648"/>
                </a:cubicBezTo>
                <a:cubicBezTo>
                  <a:pt x="186099" y="15704"/>
                  <a:pt x="185888" y="15746"/>
                  <a:pt x="185692" y="15774"/>
                </a:cubicBezTo>
                <a:cubicBezTo>
                  <a:pt x="185579" y="15782"/>
                  <a:pt x="185464" y="15785"/>
                  <a:pt x="185348" y="15785"/>
                </a:cubicBezTo>
                <a:cubicBezTo>
                  <a:pt x="185232" y="15785"/>
                  <a:pt x="185116" y="15782"/>
                  <a:pt x="185004" y="15774"/>
                </a:cubicBezTo>
                <a:lnTo>
                  <a:pt x="185004" y="15774"/>
                </a:lnTo>
                <a:lnTo>
                  <a:pt x="185635" y="15915"/>
                </a:lnTo>
                <a:cubicBezTo>
                  <a:pt x="185411" y="16336"/>
                  <a:pt x="184457" y="16041"/>
                  <a:pt x="183853" y="16252"/>
                </a:cubicBezTo>
                <a:cubicBezTo>
                  <a:pt x="183895" y="15901"/>
                  <a:pt x="183502" y="15774"/>
                  <a:pt x="183250" y="15564"/>
                </a:cubicBezTo>
                <a:lnTo>
                  <a:pt x="183250" y="15564"/>
                </a:lnTo>
                <a:cubicBezTo>
                  <a:pt x="183264" y="15690"/>
                  <a:pt x="182927" y="15690"/>
                  <a:pt x="182548" y="15732"/>
                </a:cubicBezTo>
                <a:cubicBezTo>
                  <a:pt x="182366" y="15760"/>
                  <a:pt x="182183" y="15803"/>
                  <a:pt x="182015" y="15873"/>
                </a:cubicBezTo>
                <a:cubicBezTo>
                  <a:pt x="181846" y="15929"/>
                  <a:pt x="181720" y="16055"/>
                  <a:pt x="181678" y="16224"/>
                </a:cubicBezTo>
                <a:lnTo>
                  <a:pt x="180850" y="15704"/>
                </a:lnTo>
                <a:cubicBezTo>
                  <a:pt x="180699" y="15678"/>
                  <a:pt x="180546" y="15665"/>
                  <a:pt x="180393" y="15665"/>
                </a:cubicBezTo>
                <a:cubicBezTo>
                  <a:pt x="179977" y="15665"/>
                  <a:pt x="179563" y="15762"/>
                  <a:pt x="179194" y="15957"/>
                </a:cubicBezTo>
                <a:cubicBezTo>
                  <a:pt x="178955" y="16069"/>
                  <a:pt x="178703" y="16153"/>
                  <a:pt x="178450" y="16210"/>
                </a:cubicBezTo>
                <a:cubicBezTo>
                  <a:pt x="178345" y="16241"/>
                  <a:pt x="178240" y="16257"/>
                  <a:pt x="178135" y="16257"/>
                </a:cubicBezTo>
                <a:cubicBezTo>
                  <a:pt x="178099" y="16257"/>
                  <a:pt x="178064" y="16255"/>
                  <a:pt x="178029" y="16252"/>
                </a:cubicBezTo>
                <a:cubicBezTo>
                  <a:pt x="177861" y="16238"/>
                  <a:pt x="177692" y="16210"/>
                  <a:pt x="177524" y="16167"/>
                </a:cubicBezTo>
                <a:cubicBezTo>
                  <a:pt x="178029" y="15873"/>
                  <a:pt x="177412" y="15508"/>
                  <a:pt x="178422" y="15424"/>
                </a:cubicBezTo>
                <a:cubicBezTo>
                  <a:pt x="178134" y="15373"/>
                  <a:pt x="177866" y="15296"/>
                  <a:pt x="177690" y="15296"/>
                </a:cubicBezTo>
                <a:cubicBezTo>
                  <a:pt x="177575" y="15296"/>
                  <a:pt x="177499" y="15329"/>
                  <a:pt x="177482" y="15424"/>
                </a:cubicBezTo>
                <a:cubicBezTo>
                  <a:pt x="177422" y="15363"/>
                  <a:pt x="177310" y="15345"/>
                  <a:pt x="177168" y="15345"/>
                </a:cubicBezTo>
                <a:cubicBezTo>
                  <a:pt x="177014" y="15345"/>
                  <a:pt x="176824" y="15367"/>
                  <a:pt x="176626" y="15382"/>
                </a:cubicBezTo>
                <a:cubicBezTo>
                  <a:pt x="176549" y="15387"/>
                  <a:pt x="176471" y="15391"/>
                  <a:pt x="176395" y="15391"/>
                </a:cubicBezTo>
                <a:cubicBezTo>
                  <a:pt x="176096" y="15391"/>
                  <a:pt x="175817" y="15339"/>
                  <a:pt x="175672" y="15171"/>
                </a:cubicBezTo>
                <a:cubicBezTo>
                  <a:pt x="175480" y="15239"/>
                  <a:pt x="175342" y="15470"/>
                  <a:pt x="175018" y="15470"/>
                </a:cubicBezTo>
                <a:cubicBezTo>
                  <a:pt x="174939" y="15470"/>
                  <a:pt x="174850" y="15457"/>
                  <a:pt x="174745" y="15424"/>
                </a:cubicBezTo>
                <a:cubicBezTo>
                  <a:pt x="174722" y="15376"/>
                  <a:pt x="174738" y="15328"/>
                  <a:pt x="174757" y="15296"/>
                </a:cubicBezTo>
                <a:lnTo>
                  <a:pt x="174757" y="15296"/>
                </a:lnTo>
                <a:cubicBezTo>
                  <a:pt x="174599" y="15403"/>
                  <a:pt x="173921" y="15261"/>
                  <a:pt x="174240" y="15732"/>
                </a:cubicBezTo>
                <a:cubicBezTo>
                  <a:pt x="173932" y="15353"/>
                  <a:pt x="173539" y="15059"/>
                  <a:pt x="173104" y="14876"/>
                </a:cubicBezTo>
                <a:cubicBezTo>
                  <a:pt x="172991" y="14820"/>
                  <a:pt x="172865" y="14764"/>
                  <a:pt x="172753" y="14708"/>
                </a:cubicBezTo>
                <a:cubicBezTo>
                  <a:pt x="172626" y="14652"/>
                  <a:pt x="172514" y="14610"/>
                  <a:pt x="172402" y="14554"/>
                </a:cubicBezTo>
                <a:cubicBezTo>
                  <a:pt x="172163" y="14455"/>
                  <a:pt x="171911" y="14357"/>
                  <a:pt x="171658" y="14273"/>
                </a:cubicBezTo>
                <a:lnTo>
                  <a:pt x="171293" y="14133"/>
                </a:lnTo>
                <a:cubicBezTo>
                  <a:pt x="171167" y="14090"/>
                  <a:pt x="171055" y="14034"/>
                  <a:pt x="170942" y="13978"/>
                </a:cubicBezTo>
                <a:cubicBezTo>
                  <a:pt x="170718" y="13866"/>
                  <a:pt x="170493" y="13754"/>
                  <a:pt x="170297" y="13627"/>
                </a:cubicBezTo>
                <a:cubicBezTo>
                  <a:pt x="170100" y="13515"/>
                  <a:pt x="169918" y="13389"/>
                  <a:pt x="169750" y="13234"/>
                </a:cubicBezTo>
                <a:cubicBezTo>
                  <a:pt x="169595" y="13094"/>
                  <a:pt x="169469" y="12926"/>
                  <a:pt x="169371" y="12743"/>
                </a:cubicBezTo>
                <a:cubicBezTo>
                  <a:pt x="168304" y="12294"/>
                  <a:pt x="167266" y="11789"/>
                  <a:pt x="166255" y="11214"/>
                </a:cubicBezTo>
                <a:cubicBezTo>
                  <a:pt x="166324" y="11179"/>
                  <a:pt x="166346" y="11134"/>
                  <a:pt x="166385" y="11134"/>
                </a:cubicBezTo>
                <a:cubicBezTo>
                  <a:pt x="166409" y="11134"/>
                  <a:pt x="166440" y="11151"/>
                  <a:pt x="166494" y="11200"/>
                </a:cubicBezTo>
                <a:cubicBezTo>
                  <a:pt x="166181" y="10891"/>
                  <a:pt x="165942" y="10808"/>
                  <a:pt x="165727" y="10808"/>
                </a:cubicBezTo>
                <a:cubicBezTo>
                  <a:pt x="165472" y="10808"/>
                  <a:pt x="165252" y="10925"/>
                  <a:pt x="164985" y="10925"/>
                </a:cubicBezTo>
                <a:cubicBezTo>
                  <a:pt x="164740" y="10925"/>
                  <a:pt x="164454" y="10825"/>
                  <a:pt x="164066" y="10442"/>
                </a:cubicBezTo>
                <a:cubicBezTo>
                  <a:pt x="163943" y="10157"/>
                  <a:pt x="163982" y="10069"/>
                  <a:pt x="164083" y="10069"/>
                </a:cubicBezTo>
                <a:cubicBezTo>
                  <a:pt x="164248" y="10069"/>
                  <a:pt x="164579" y="10301"/>
                  <a:pt x="164659" y="10301"/>
                </a:cubicBezTo>
                <a:cubicBezTo>
                  <a:pt x="164688" y="10301"/>
                  <a:pt x="164684" y="10271"/>
                  <a:pt x="164627" y="10189"/>
                </a:cubicBezTo>
                <a:cubicBezTo>
                  <a:pt x="165048" y="9109"/>
                  <a:pt x="162915" y="9277"/>
                  <a:pt x="162354" y="8126"/>
                </a:cubicBezTo>
                <a:lnTo>
                  <a:pt x="162354" y="8126"/>
                </a:lnTo>
                <a:lnTo>
                  <a:pt x="162606" y="8210"/>
                </a:lnTo>
                <a:cubicBezTo>
                  <a:pt x="162115" y="7439"/>
                  <a:pt x="160670" y="7495"/>
                  <a:pt x="159533" y="6709"/>
                </a:cubicBezTo>
                <a:cubicBezTo>
                  <a:pt x="159533" y="6709"/>
                  <a:pt x="159645" y="6653"/>
                  <a:pt x="159631" y="6569"/>
                </a:cubicBezTo>
                <a:cubicBezTo>
                  <a:pt x="158537" y="6569"/>
                  <a:pt x="156923" y="5839"/>
                  <a:pt x="155674" y="5362"/>
                </a:cubicBezTo>
                <a:cubicBezTo>
                  <a:pt x="156249" y="5165"/>
                  <a:pt x="156319" y="5446"/>
                  <a:pt x="156319" y="4927"/>
                </a:cubicBezTo>
                <a:cubicBezTo>
                  <a:pt x="156258" y="4902"/>
                  <a:pt x="156208" y="4891"/>
                  <a:pt x="156165" y="4891"/>
                </a:cubicBezTo>
                <a:cubicBezTo>
                  <a:pt x="155895" y="4891"/>
                  <a:pt x="155949" y="5324"/>
                  <a:pt x="155515" y="5324"/>
                </a:cubicBezTo>
                <a:cubicBezTo>
                  <a:pt x="155395" y="5324"/>
                  <a:pt x="155239" y="5291"/>
                  <a:pt x="155028" y="5207"/>
                </a:cubicBezTo>
                <a:cubicBezTo>
                  <a:pt x="154804" y="4814"/>
                  <a:pt x="154130" y="4239"/>
                  <a:pt x="154228" y="3762"/>
                </a:cubicBezTo>
                <a:lnTo>
                  <a:pt x="154228" y="3762"/>
                </a:lnTo>
                <a:cubicBezTo>
                  <a:pt x="154579" y="3916"/>
                  <a:pt x="154916" y="4071"/>
                  <a:pt x="155253" y="4239"/>
                </a:cubicBezTo>
                <a:cubicBezTo>
                  <a:pt x="155014" y="3411"/>
                  <a:pt x="153934" y="3607"/>
                  <a:pt x="153443" y="3257"/>
                </a:cubicBezTo>
                <a:lnTo>
                  <a:pt x="153611" y="3046"/>
                </a:lnTo>
                <a:cubicBezTo>
                  <a:pt x="153071" y="2822"/>
                  <a:pt x="152507" y="2722"/>
                  <a:pt x="151929" y="2722"/>
                </a:cubicBezTo>
                <a:cubicBezTo>
                  <a:pt x="151891" y="2722"/>
                  <a:pt x="151853" y="2723"/>
                  <a:pt x="151815" y="2723"/>
                </a:cubicBezTo>
                <a:cubicBezTo>
                  <a:pt x="151211" y="2709"/>
                  <a:pt x="150608" y="2583"/>
                  <a:pt x="150047" y="2344"/>
                </a:cubicBezTo>
                <a:lnTo>
                  <a:pt x="150047" y="2344"/>
                </a:lnTo>
                <a:lnTo>
                  <a:pt x="150145" y="2597"/>
                </a:lnTo>
                <a:cubicBezTo>
                  <a:pt x="149978" y="2642"/>
                  <a:pt x="149845" y="2661"/>
                  <a:pt x="149737" y="2661"/>
                </a:cubicBezTo>
                <a:cubicBezTo>
                  <a:pt x="149472" y="2661"/>
                  <a:pt x="149352" y="2548"/>
                  <a:pt x="149233" y="2429"/>
                </a:cubicBezTo>
                <a:cubicBezTo>
                  <a:pt x="149095" y="2280"/>
                  <a:pt x="148967" y="2122"/>
                  <a:pt x="148620" y="2122"/>
                </a:cubicBezTo>
                <a:cubicBezTo>
                  <a:pt x="148542" y="2122"/>
                  <a:pt x="148452" y="2130"/>
                  <a:pt x="148348" y="2148"/>
                </a:cubicBezTo>
                <a:cubicBezTo>
                  <a:pt x="148306" y="1895"/>
                  <a:pt x="148264" y="1643"/>
                  <a:pt x="148222" y="1390"/>
                </a:cubicBezTo>
                <a:cubicBezTo>
                  <a:pt x="147871" y="1390"/>
                  <a:pt x="147240" y="1390"/>
                  <a:pt x="146566" y="1432"/>
                </a:cubicBezTo>
                <a:cubicBezTo>
                  <a:pt x="145893" y="1474"/>
                  <a:pt x="145149" y="1517"/>
                  <a:pt x="144545" y="1517"/>
                </a:cubicBezTo>
                <a:cubicBezTo>
                  <a:pt x="145275" y="1067"/>
                  <a:pt x="146749" y="1039"/>
                  <a:pt x="147703" y="969"/>
                </a:cubicBezTo>
                <a:cubicBezTo>
                  <a:pt x="147226" y="857"/>
                  <a:pt x="146735" y="773"/>
                  <a:pt x="146243" y="731"/>
                </a:cubicBezTo>
                <a:cubicBezTo>
                  <a:pt x="146109" y="720"/>
                  <a:pt x="145978" y="715"/>
                  <a:pt x="145853" y="715"/>
                </a:cubicBezTo>
                <a:cubicBezTo>
                  <a:pt x="145467" y="715"/>
                  <a:pt x="145143" y="765"/>
                  <a:pt x="144994" y="871"/>
                </a:cubicBezTo>
                <a:cubicBezTo>
                  <a:pt x="145172" y="853"/>
                  <a:pt x="145383" y="802"/>
                  <a:pt x="145578" y="802"/>
                </a:cubicBezTo>
                <a:cubicBezTo>
                  <a:pt x="145691" y="802"/>
                  <a:pt x="145800" y="819"/>
                  <a:pt x="145893" y="871"/>
                </a:cubicBezTo>
                <a:cubicBezTo>
                  <a:pt x="145126" y="1208"/>
                  <a:pt x="144263" y="1352"/>
                  <a:pt x="143248" y="1352"/>
                </a:cubicBezTo>
                <a:cubicBezTo>
                  <a:pt x="143037" y="1352"/>
                  <a:pt x="142819" y="1346"/>
                  <a:pt x="142595" y="1334"/>
                </a:cubicBezTo>
                <a:cubicBezTo>
                  <a:pt x="142749" y="675"/>
                  <a:pt x="141879" y="534"/>
                  <a:pt x="140855" y="492"/>
                </a:cubicBezTo>
                <a:cubicBezTo>
                  <a:pt x="140349" y="464"/>
                  <a:pt x="139802" y="478"/>
                  <a:pt x="139325" y="422"/>
                </a:cubicBezTo>
                <a:cubicBezTo>
                  <a:pt x="138848" y="366"/>
                  <a:pt x="138427" y="239"/>
                  <a:pt x="138174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l="8763" t="11627" r="7209" b="11620"/>
          <a:stretch/>
        </p:blipFill>
        <p:spPr>
          <a:xfrm rot="2">
            <a:off x="5569825" y="1438201"/>
            <a:ext cx="2778001" cy="145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  <a:endParaRPr dirty="0"/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l="16233" t="5752" r="13885" b="5752"/>
          <a:stretch/>
        </p:blipFill>
        <p:spPr>
          <a:xfrm rot="-64">
            <a:off x="7062300" y="2593688"/>
            <a:ext cx="1366675" cy="20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5">
            <a:alphaModFix/>
          </a:blip>
          <a:srcRect t="11294" r="3175" b="11294"/>
          <a:stretch/>
        </p:blipFill>
        <p:spPr>
          <a:xfrm flipH="1">
            <a:off x="5247349" y="3660775"/>
            <a:ext cx="1604876" cy="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1605062" y="1438199"/>
            <a:ext cx="3314295" cy="115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1. </a:t>
            </a:r>
            <a:r>
              <a:rPr lang="en-US" dirty="0" err="1" smtClean="0"/>
              <a:t>Atribut</a:t>
            </a:r>
            <a:r>
              <a:rPr lang="en-US" dirty="0" smtClean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?</a:t>
            </a:r>
          </a:p>
          <a:p>
            <a:pPr lvl="0"/>
            <a:r>
              <a:rPr lang="en-US" dirty="0" smtClean="0"/>
              <a:t>2.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, </a:t>
            </a:r>
            <a:r>
              <a:rPr lang="en-US" dirty="0" err="1"/>
              <a:t>presisi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f-1 score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pengelompokkan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?</a:t>
            </a:r>
          </a:p>
        </p:txBody>
      </p:sp>
      <p:sp>
        <p:nvSpPr>
          <p:cNvPr id="402" name="Google Shape;402;p38"/>
          <p:cNvSpPr txBox="1"/>
          <p:nvPr/>
        </p:nvSpPr>
        <p:spPr>
          <a:xfrm flipH="1">
            <a:off x="1565927" y="1010466"/>
            <a:ext cx="3408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RUMUSAN MASALAH</a:t>
            </a:r>
            <a:endParaRPr sz="24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1602555" y="2952938"/>
            <a:ext cx="3316802" cy="155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1. </a:t>
            </a: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.</a:t>
            </a:r>
          </a:p>
          <a:p>
            <a:pPr lvl="0"/>
            <a:r>
              <a:rPr lang="en-US" dirty="0" smtClean="0"/>
              <a:t>2.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/>
              <a:t>sebuah</a:t>
            </a:r>
            <a:r>
              <a:rPr lang="en-US" dirty="0"/>
              <a:t> system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mengklasifikasi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keakuratan</a:t>
            </a:r>
            <a:r>
              <a:rPr lang="en-US" dirty="0"/>
              <a:t> 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.</a:t>
            </a:r>
          </a:p>
        </p:txBody>
      </p:sp>
      <p:sp>
        <p:nvSpPr>
          <p:cNvPr id="404" name="Google Shape;404;p38"/>
          <p:cNvSpPr txBox="1"/>
          <p:nvPr/>
        </p:nvSpPr>
        <p:spPr>
          <a:xfrm>
            <a:off x="1558210" y="2715660"/>
            <a:ext cx="3408000" cy="3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TUJUAN PENELITIAN</a:t>
            </a:r>
            <a:endParaRPr sz="24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cxnSp>
        <p:nvCxnSpPr>
          <p:cNvPr id="405" name="Google Shape;405;p38"/>
          <p:cNvCxnSpPr>
            <a:stCxn id="402" idx="1"/>
            <a:endCxn id="395" idx="1"/>
          </p:cNvCxnSpPr>
          <p:nvPr/>
        </p:nvCxnSpPr>
        <p:spPr>
          <a:xfrm>
            <a:off x="4973927" y="1195866"/>
            <a:ext cx="595898" cy="97014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8"/>
          <p:cNvCxnSpPr>
            <a:stCxn id="404" idx="3"/>
            <a:endCxn id="397" idx="1"/>
          </p:cNvCxnSpPr>
          <p:nvPr/>
        </p:nvCxnSpPr>
        <p:spPr>
          <a:xfrm>
            <a:off x="4966210" y="2893826"/>
            <a:ext cx="2096090" cy="73493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8"/>
          <p:cNvCxnSpPr>
            <a:endCxn id="398" idx="3"/>
          </p:cNvCxnSpPr>
          <p:nvPr/>
        </p:nvCxnSpPr>
        <p:spPr>
          <a:xfrm>
            <a:off x="4974425" y="3875674"/>
            <a:ext cx="273000" cy="210300"/>
          </a:xfrm>
          <a:prstGeom prst="curvedConnector3">
            <a:avLst>
              <a:gd name="adj1" fmla="val 4998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38"/>
          <p:cNvSpPr txBox="1"/>
          <p:nvPr/>
        </p:nvSpPr>
        <p:spPr>
          <a:xfrm flipH="1">
            <a:off x="867425" y="934266"/>
            <a:ext cx="52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1.</a:t>
            </a:r>
            <a:endParaRPr sz="40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867500" y="2646160"/>
            <a:ext cx="525000" cy="68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2.</a:t>
            </a:r>
            <a:endParaRPr sz="40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795500" y="1586179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795425" y="3287067"/>
            <a:ext cx="669005" cy="113484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l="8763" t="11627" r="7209" b="11620"/>
          <a:stretch/>
        </p:blipFill>
        <p:spPr>
          <a:xfrm rot="2">
            <a:off x="5569825" y="1438201"/>
            <a:ext cx="2778001" cy="145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  <a:endParaRPr dirty="0"/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l="16233" t="5752" r="13885" b="5752"/>
          <a:stretch/>
        </p:blipFill>
        <p:spPr>
          <a:xfrm rot="-64">
            <a:off x="7062300" y="2593688"/>
            <a:ext cx="1366675" cy="20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5">
            <a:alphaModFix/>
          </a:blip>
          <a:srcRect t="11294" r="3175" b="11294"/>
          <a:stretch/>
        </p:blipFill>
        <p:spPr>
          <a:xfrm flipH="1">
            <a:off x="5247349" y="3660775"/>
            <a:ext cx="1604876" cy="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1605137" y="1413278"/>
            <a:ext cx="3774150" cy="181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1.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pelaku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.</a:t>
            </a:r>
          </a:p>
          <a:p>
            <a:pPr lvl="0"/>
            <a:r>
              <a:rPr lang="en-US" dirty="0" smtClean="0"/>
              <a:t>2.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, </a:t>
            </a:r>
            <a:r>
              <a:rPr lang="en-US" dirty="0" err="1"/>
              <a:t>khususnya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yang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i="1" dirty="0"/>
              <a:t>Correlated Naïve Bayes</a:t>
            </a:r>
            <a:r>
              <a:rPr lang="en-US" dirty="0"/>
              <a:t>.</a:t>
            </a:r>
          </a:p>
        </p:txBody>
      </p:sp>
      <p:sp>
        <p:nvSpPr>
          <p:cNvPr id="402" name="Google Shape;402;p38"/>
          <p:cNvSpPr txBox="1"/>
          <p:nvPr/>
        </p:nvSpPr>
        <p:spPr>
          <a:xfrm flipH="1">
            <a:off x="1565927" y="1010466"/>
            <a:ext cx="3408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MANFAAT PENELITIAN</a:t>
            </a:r>
            <a:endParaRPr sz="24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1597854" y="3711556"/>
            <a:ext cx="3781432" cy="127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heart.csv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 public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https://www.kaggle.com/search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918 </a:t>
            </a:r>
            <a:r>
              <a:rPr lang="en-US" i="1" dirty="0"/>
              <a:t>record</a:t>
            </a:r>
            <a:r>
              <a:rPr lang="en-US" dirty="0"/>
              <a:t> data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11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1 label.</a:t>
            </a:r>
          </a:p>
        </p:txBody>
      </p:sp>
      <p:sp>
        <p:nvSpPr>
          <p:cNvPr id="404" name="Google Shape;404;p38"/>
          <p:cNvSpPr txBox="1"/>
          <p:nvPr/>
        </p:nvSpPr>
        <p:spPr>
          <a:xfrm>
            <a:off x="1558210" y="3345327"/>
            <a:ext cx="3408000" cy="35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BATASAN MASALAH</a:t>
            </a:r>
            <a:endParaRPr sz="24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cxnSp>
        <p:nvCxnSpPr>
          <p:cNvPr id="405" name="Google Shape;405;p38"/>
          <p:cNvCxnSpPr>
            <a:stCxn id="402" idx="1"/>
            <a:endCxn id="395" idx="1"/>
          </p:cNvCxnSpPr>
          <p:nvPr/>
        </p:nvCxnSpPr>
        <p:spPr>
          <a:xfrm>
            <a:off x="4973927" y="1195866"/>
            <a:ext cx="595898" cy="97014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8"/>
          <p:cNvCxnSpPr>
            <a:stCxn id="404" idx="3"/>
            <a:endCxn id="397" idx="1"/>
          </p:cNvCxnSpPr>
          <p:nvPr/>
        </p:nvCxnSpPr>
        <p:spPr>
          <a:xfrm>
            <a:off x="4966210" y="3523493"/>
            <a:ext cx="2096090" cy="10527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8"/>
          <p:cNvCxnSpPr>
            <a:endCxn id="398" idx="3"/>
          </p:cNvCxnSpPr>
          <p:nvPr/>
        </p:nvCxnSpPr>
        <p:spPr>
          <a:xfrm>
            <a:off x="4974425" y="3875674"/>
            <a:ext cx="273000" cy="210300"/>
          </a:xfrm>
          <a:prstGeom prst="curvedConnector3">
            <a:avLst>
              <a:gd name="adj1" fmla="val 4998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38"/>
          <p:cNvSpPr txBox="1"/>
          <p:nvPr/>
        </p:nvSpPr>
        <p:spPr>
          <a:xfrm flipH="1">
            <a:off x="867425" y="934266"/>
            <a:ext cx="5250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1.</a:t>
            </a:r>
            <a:endParaRPr sz="40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867500" y="3275827"/>
            <a:ext cx="525000" cy="68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latin typeface="Vibur"/>
                <a:ea typeface="Vibur"/>
                <a:cs typeface="Vibur"/>
                <a:sym typeface="Vibur"/>
              </a:rPr>
              <a:t>2.</a:t>
            </a:r>
            <a:endParaRPr sz="4000" dirty="0">
              <a:solidFill>
                <a:schemeClr val="accent1"/>
              </a:solidFill>
              <a:latin typeface="Vibur"/>
              <a:ea typeface="Vibur"/>
              <a:cs typeface="Vibur"/>
              <a:sym typeface="Vibur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795500" y="1586179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795425" y="3916734"/>
            <a:ext cx="669005" cy="113484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15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2525208" y="137662"/>
            <a:ext cx="4130774" cy="994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BAB II</a:t>
            </a:r>
            <a:br>
              <a:rPr lang="en" sz="3200" dirty="0" smtClean="0"/>
            </a:br>
            <a:r>
              <a:rPr lang="en" sz="3200" dirty="0" smtClean="0"/>
              <a:t>LANDASAN TEORI</a:t>
            </a:r>
            <a:endParaRPr sz="3200"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7"/>
          </p:nvPr>
        </p:nvSpPr>
        <p:spPr>
          <a:xfrm>
            <a:off x="664725" y="2108792"/>
            <a:ext cx="2432210" cy="497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DATA MINING</a:t>
            </a:r>
            <a:endParaRPr sz="2200"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8"/>
          </p:nvPr>
        </p:nvSpPr>
        <p:spPr>
          <a:xfrm>
            <a:off x="3124454" y="2137235"/>
            <a:ext cx="2932281" cy="440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PROSES KDD</a:t>
            </a:r>
            <a:endParaRPr sz="2200"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9"/>
          </p:nvPr>
        </p:nvSpPr>
        <p:spPr>
          <a:xfrm>
            <a:off x="6031115" y="2077733"/>
            <a:ext cx="2824729" cy="662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MODEL CORRELATED NA</a:t>
            </a:r>
            <a:r>
              <a:rPr lang="en-US" sz="2200" dirty="0" smtClean="0"/>
              <a:t>Ï</a:t>
            </a:r>
            <a:r>
              <a:rPr lang="en" sz="2200" dirty="0" smtClean="0"/>
              <a:t>VE BAYES</a:t>
            </a:r>
            <a:endParaRPr sz="2200"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13"/>
          </p:nvPr>
        </p:nvSpPr>
        <p:spPr>
          <a:xfrm>
            <a:off x="1821102" y="3809164"/>
            <a:ext cx="2869348" cy="700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K-FOLD CROSS VALIDATION</a:t>
            </a:r>
            <a:endParaRPr sz="2200"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15"/>
          </p:nvPr>
        </p:nvSpPr>
        <p:spPr>
          <a:xfrm>
            <a:off x="4571999" y="3712618"/>
            <a:ext cx="2732548" cy="565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CONFUSION MATRIX</a:t>
            </a:r>
            <a:endParaRPr sz="2200" dirty="0"/>
          </a:p>
        </p:txBody>
      </p:sp>
      <p:sp>
        <p:nvSpPr>
          <p:cNvPr id="350" name="Google Shape;350;p37"/>
          <p:cNvSpPr/>
          <p:nvPr/>
        </p:nvSpPr>
        <p:spPr>
          <a:xfrm>
            <a:off x="1553700" y="1770688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42374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6921297" y="1770687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866188" y="3532681"/>
            <a:ext cx="669005" cy="118092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5431868" y="3531496"/>
            <a:ext cx="695827" cy="119277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7143144" y="1238112"/>
            <a:ext cx="235118" cy="367500"/>
            <a:chOff x="3654919" y="1596956"/>
            <a:chExt cx="235118" cy="367500"/>
          </a:xfrm>
        </p:grpSpPr>
        <p:sp>
          <p:nvSpPr>
            <p:cNvPr id="357" name="Google Shape;357;p37"/>
            <p:cNvSpPr/>
            <p:nvPr/>
          </p:nvSpPr>
          <p:spPr>
            <a:xfrm>
              <a:off x="3654919" y="1596956"/>
              <a:ext cx="235118" cy="43896"/>
            </a:xfrm>
            <a:custGeom>
              <a:avLst/>
              <a:gdLst/>
              <a:ahLst/>
              <a:cxnLst/>
              <a:rect l="l" t="t" r="r" b="b"/>
              <a:pathLst>
                <a:path w="6765" h="1263" extrusionOk="0">
                  <a:moveTo>
                    <a:pt x="334" y="0"/>
                  </a:moveTo>
                  <a:cubicBezTo>
                    <a:pt x="239" y="0"/>
                    <a:pt x="144" y="48"/>
                    <a:pt x="96" y="119"/>
                  </a:cubicBezTo>
                  <a:cubicBezTo>
                    <a:pt x="25" y="214"/>
                    <a:pt x="1" y="286"/>
                    <a:pt x="25" y="357"/>
                  </a:cubicBezTo>
                  <a:cubicBezTo>
                    <a:pt x="72" y="667"/>
                    <a:pt x="120" y="953"/>
                    <a:pt x="144" y="1262"/>
                  </a:cubicBezTo>
                  <a:lnTo>
                    <a:pt x="6645" y="1262"/>
                  </a:lnTo>
                  <a:cubicBezTo>
                    <a:pt x="6669" y="953"/>
                    <a:pt x="6740" y="667"/>
                    <a:pt x="6764" y="357"/>
                  </a:cubicBezTo>
                  <a:cubicBezTo>
                    <a:pt x="6764" y="310"/>
                    <a:pt x="6740" y="214"/>
                    <a:pt x="6669" y="119"/>
                  </a:cubicBezTo>
                  <a:cubicBezTo>
                    <a:pt x="6621" y="71"/>
                    <a:pt x="6526" y="0"/>
                    <a:pt x="6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3754249" y="1732674"/>
              <a:ext cx="37292" cy="37292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48" y="1"/>
                  </a:moveTo>
                  <a:cubicBezTo>
                    <a:pt x="239" y="1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3664025" y="1662330"/>
              <a:ext cx="219374" cy="191222"/>
            </a:xfrm>
            <a:custGeom>
              <a:avLst/>
              <a:gdLst/>
              <a:ahLst/>
              <a:cxnLst/>
              <a:rect l="l" t="t" r="r" b="b"/>
              <a:pathLst>
                <a:path w="6312" h="5502" extrusionOk="0">
                  <a:moveTo>
                    <a:pt x="3121" y="834"/>
                  </a:moveTo>
                  <a:cubicBezTo>
                    <a:pt x="3311" y="834"/>
                    <a:pt x="3430" y="977"/>
                    <a:pt x="3430" y="1143"/>
                  </a:cubicBezTo>
                  <a:lnTo>
                    <a:pt x="3430" y="1429"/>
                  </a:lnTo>
                  <a:cubicBezTo>
                    <a:pt x="3525" y="1453"/>
                    <a:pt x="3597" y="1501"/>
                    <a:pt x="3692" y="1548"/>
                  </a:cubicBezTo>
                  <a:lnTo>
                    <a:pt x="3906" y="1334"/>
                  </a:lnTo>
                  <a:cubicBezTo>
                    <a:pt x="3966" y="1274"/>
                    <a:pt x="4049" y="1245"/>
                    <a:pt x="4133" y="1245"/>
                  </a:cubicBezTo>
                  <a:cubicBezTo>
                    <a:pt x="4216" y="1245"/>
                    <a:pt x="4299" y="1274"/>
                    <a:pt x="4359" y="1334"/>
                  </a:cubicBezTo>
                  <a:cubicBezTo>
                    <a:pt x="4478" y="1453"/>
                    <a:pt x="4478" y="1667"/>
                    <a:pt x="4359" y="1786"/>
                  </a:cubicBezTo>
                  <a:lnTo>
                    <a:pt x="4145" y="2001"/>
                  </a:lnTo>
                  <a:cubicBezTo>
                    <a:pt x="4192" y="2096"/>
                    <a:pt x="4240" y="2167"/>
                    <a:pt x="4264" y="2263"/>
                  </a:cubicBezTo>
                  <a:lnTo>
                    <a:pt x="4549" y="2263"/>
                  </a:lnTo>
                  <a:cubicBezTo>
                    <a:pt x="4740" y="2263"/>
                    <a:pt x="4859" y="2406"/>
                    <a:pt x="4859" y="2572"/>
                  </a:cubicBezTo>
                  <a:cubicBezTo>
                    <a:pt x="4859" y="2739"/>
                    <a:pt x="4716" y="2858"/>
                    <a:pt x="4549" y="2858"/>
                  </a:cubicBezTo>
                  <a:lnTo>
                    <a:pt x="4264" y="2858"/>
                  </a:lnTo>
                  <a:cubicBezTo>
                    <a:pt x="4240" y="2953"/>
                    <a:pt x="4192" y="3049"/>
                    <a:pt x="4145" y="3120"/>
                  </a:cubicBezTo>
                  <a:lnTo>
                    <a:pt x="4359" y="3334"/>
                  </a:lnTo>
                  <a:cubicBezTo>
                    <a:pt x="4478" y="3453"/>
                    <a:pt x="4478" y="3668"/>
                    <a:pt x="4359" y="3787"/>
                  </a:cubicBezTo>
                  <a:cubicBezTo>
                    <a:pt x="4287" y="3834"/>
                    <a:pt x="4192" y="3882"/>
                    <a:pt x="4145" y="3882"/>
                  </a:cubicBezTo>
                  <a:cubicBezTo>
                    <a:pt x="4049" y="3882"/>
                    <a:pt x="4002" y="3834"/>
                    <a:pt x="3930" y="3787"/>
                  </a:cubicBezTo>
                  <a:lnTo>
                    <a:pt x="3716" y="3573"/>
                  </a:lnTo>
                  <a:cubicBezTo>
                    <a:pt x="3644" y="3644"/>
                    <a:pt x="3549" y="3668"/>
                    <a:pt x="3454" y="3692"/>
                  </a:cubicBezTo>
                  <a:lnTo>
                    <a:pt x="3454" y="4001"/>
                  </a:lnTo>
                  <a:cubicBezTo>
                    <a:pt x="3454" y="4168"/>
                    <a:pt x="3311" y="4287"/>
                    <a:pt x="3168" y="4287"/>
                  </a:cubicBezTo>
                  <a:cubicBezTo>
                    <a:pt x="2978" y="4287"/>
                    <a:pt x="2859" y="4144"/>
                    <a:pt x="2859" y="4001"/>
                  </a:cubicBezTo>
                  <a:lnTo>
                    <a:pt x="2859" y="3692"/>
                  </a:lnTo>
                  <a:cubicBezTo>
                    <a:pt x="2763" y="3668"/>
                    <a:pt x="2692" y="3644"/>
                    <a:pt x="2597" y="3573"/>
                  </a:cubicBezTo>
                  <a:lnTo>
                    <a:pt x="2382" y="3787"/>
                  </a:lnTo>
                  <a:cubicBezTo>
                    <a:pt x="2335" y="3834"/>
                    <a:pt x="2239" y="3882"/>
                    <a:pt x="2192" y="3882"/>
                  </a:cubicBezTo>
                  <a:cubicBezTo>
                    <a:pt x="2096" y="3882"/>
                    <a:pt x="2025" y="3834"/>
                    <a:pt x="1977" y="3787"/>
                  </a:cubicBezTo>
                  <a:cubicBezTo>
                    <a:pt x="1858" y="3668"/>
                    <a:pt x="1858" y="3453"/>
                    <a:pt x="1977" y="3334"/>
                  </a:cubicBezTo>
                  <a:lnTo>
                    <a:pt x="2192" y="3120"/>
                  </a:lnTo>
                  <a:cubicBezTo>
                    <a:pt x="2120" y="3049"/>
                    <a:pt x="2096" y="2953"/>
                    <a:pt x="2073" y="2858"/>
                  </a:cubicBezTo>
                  <a:lnTo>
                    <a:pt x="1763" y="2858"/>
                  </a:lnTo>
                  <a:cubicBezTo>
                    <a:pt x="1596" y="2858"/>
                    <a:pt x="1477" y="2715"/>
                    <a:pt x="1477" y="2572"/>
                  </a:cubicBezTo>
                  <a:cubicBezTo>
                    <a:pt x="1477" y="2406"/>
                    <a:pt x="1525" y="2263"/>
                    <a:pt x="1715" y="2263"/>
                  </a:cubicBezTo>
                  <a:lnTo>
                    <a:pt x="2001" y="2263"/>
                  </a:lnTo>
                  <a:cubicBezTo>
                    <a:pt x="2025" y="2167"/>
                    <a:pt x="2073" y="2096"/>
                    <a:pt x="2120" y="2001"/>
                  </a:cubicBezTo>
                  <a:lnTo>
                    <a:pt x="1906" y="1786"/>
                  </a:lnTo>
                  <a:cubicBezTo>
                    <a:pt x="1787" y="1667"/>
                    <a:pt x="1787" y="1453"/>
                    <a:pt x="1906" y="1334"/>
                  </a:cubicBezTo>
                  <a:cubicBezTo>
                    <a:pt x="1966" y="1274"/>
                    <a:pt x="2049" y="1245"/>
                    <a:pt x="2132" y="1245"/>
                  </a:cubicBezTo>
                  <a:cubicBezTo>
                    <a:pt x="2216" y="1245"/>
                    <a:pt x="2299" y="1274"/>
                    <a:pt x="2358" y="1334"/>
                  </a:cubicBezTo>
                  <a:lnTo>
                    <a:pt x="2573" y="1548"/>
                  </a:lnTo>
                  <a:cubicBezTo>
                    <a:pt x="2668" y="1501"/>
                    <a:pt x="2739" y="1453"/>
                    <a:pt x="2835" y="1429"/>
                  </a:cubicBezTo>
                  <a:lnTo>
                    <a:pt x="2835" y="1143"/>
                  </a:lnTo>
                  <a:cubicBezTo>
                    <a:pt x="2835" y="953"/>
                    <a:pt x="2978" y="834"/>
                    <a:pt x="3121" y="834"/>
                  </a:cubicBezTo>
                  <a:close/>
                  <a:moveTo>
                    <a:pt x="1" y="0"/>
                  </a:moveTo>
                  <a:cubicBezTo>
                    <a:pt x="215" y="1882"/>
                    <a:pt x="453" y="3692"/>
                    <a:pt x="691" y="5430"/>
                  </a:cubicBezTo>
                  <a:cubicBezTo>
                    <a:pt x="691" y="5454"/>
                    <a:pt x="691" y="5478"/>
                    <a:pt x="715" y="5501"/>
                  </a:cubicBezTo>
                  <a:lnTo>
                    <a:pt x="5573" y="5501"/>
                  </a:lnTo>
                  <a:cubicBezTo>
                    <a:pt x="5573" y="5478"/>
                    <a:pt x="5573" y="5454"/>
                    <a:pt x="5597" y="5430"/>
                  </a:cubicBezTo>
                  <a:cubicBezTo>
                    <a:pt x="5835" y="3644"/>
                    <a:pt x="6074" y="1810"/>
                    <a:pt x="6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762520" y="1923862"/>
              <a:ext cx="21548" cy="40594"/>
            </a:xfrm>
            <a:custGeom>
              <a:avLst/>
              <a:gdLst/>
              <a:ahLst/>
              <a:cxnLst/>
              <a:rect l="l" t="t" r="r" b="b"/>
              <a:pathLst>
                <a:path w="620" h="1168" extrusionOk="0">
                  <a:moveTo>
                    <a:pt x="310" y="1"/>
                  </a:moveTo>
                  <a:cubicBezTo>
                    <a:pt x="120" y="1"/>
                    <a:pt x="1" y="167"/>
                    <a:pt x="1" y="310"/>
                  </a:cubicBezTo>
                  <a:lnTo>
                    <a:pt x="1" y="1168"/>
                  </a:lnTo>
                  <a:lnTo>
                    <a:pt x="620" y="1168"/>
                  </a:lnTo>
                  <a:lnTo>
                    <a:pt x="620" y="310"/>
                  </a:lnTo>
                  <a:cubicBezTo>
                    <a:pt x="596" y="120"/>
                    <a:pt x="453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696312" y="1875865"/>
              <a:ext cx="149829" cy="88590"/>
            </a:xfrm>
            <a:custGeom>
              <a:avLst/>
              <a:gdLst/>
              <a:ahLst/>
              <a:cxnLst/>
              <a:rect l="l" t="t" r="r" b="b"/>
              <a:pathLst>
                <a:path w="4311" h="2549" extrusionOk="0">
                  <a:moveTo>
                    <a:pt x="1" y="0"/>
                  </a:moveTo>
                  <a:lnTo>
                    <a:pt x="1" y="1620"/>
                  </a:lnTo>
                  <a:lnTo>
                    <a:pt x="24" y="1620"/>
                  </a:lnTo>
                  <a:cubicBezTo>
                    <a:pt x="24" y="2144"/>
                    <a:pt x="453" y="2549"/>
                    <a:pt x="953" y="2549"/>
                  </a:cubicBezTo>
                  <a:lnTo>
                    <a:pt x="1263" y="2549"/>
                  </a:lnTo>
                  <a:lnTo>
                    <a:pt x="1263" y="1691"/>
                  </a:lnTo>
                  <a:cubicBezTo>
                    <a:pt x="1263" y="1191"/>
                    <a:pt x="1668" y="763"/>
                    <a:pt x="2168" y="763"/>
                  </a:cubicBezTo>
                  <a:cubicBezTo>
                    <a:pt x="2692" y="763"/>
                    <a:pt x="3096" y="1191"/>
                    <a:pt x="3096" y="1691"/>
                  </a:cubicBezTo>
                  <a:lnTo>
                    <a:pt x="3096" y="2549"/>
                  </a:lnTo>
                  <a:lnTo>
                    <a:pt x="3406" y="2549"/>
                  </a:lnTo>
                  <a:cubicBezTo>
                    <a:pt x="3906" y="2549"/>
                    <a:pt x="4311" y="2144"/>
                    <a:pt x="4311" y="1620"/>
                  </a:cubicBezTo>
                  <a:lnTo>
                    <a:pt x="4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7"/>
          <p:cNvGrpSpPr/>
          <p:nvPr/>
        </p:nvGrpSpPr>
        <p:grpSpPr>
          <a:xfrm>
            <a:off x="4454042" y="1239333"/>
            <a:ext cx="235917" cy="365032"/>
            <a:chOff x="6708219" y="3569114"/>
            <a:chExt cx="235917" cy="365032"/>
          </a:xfrm>
        </p:grpSpPr>
        <p:sp>
          <p:nvSpPr>
            <p:cNvPr id="363" name="Google Shape;363;p37"/>
            <p:cNvSpPr/>
            <p:nvPr/>
          </p:nvSpPr>
          <p:spPr>
            <a:xfrm>
              <a:off x="6815821" y="3676716"/>
              <a:ext cx="20714" cy="2071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86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19" y="596"/>
                    <a:pt x="286" y="596"/>
                  </a:cubicBezTo>
                  <a:cubicBezTo>
                    <a:pt x="477" y="596"/>
                    <a:pt x="596" y="453"/>
                    <a:pt x="596" y="310"/>
                  </a:cubicBez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6757884" y="3684153"/>
              <a:ext cx="33956" cy="28186"/>
            </a:xfrm>
            <a:custGeom>
              <a:avLst/>
              <a:gdLst/>
              <a:ahLst/>
              <a:cxnLst/>
              <a:rect l="l" t="t" r="r" b="b"/>
              <a:pathLst>
                <a:path w="977" h="811" extrusionOk="0">
                  <a:moveTo>
                    <a:pt x="524" y="1"/>
                  </a:moveTo>
                  <a:cubicBezTo>
                    <a:pt x="453" y="1"/>
                    <a:pt x="358" y="24"/>
                    <a:pt x="286" y="48"/>
                  </a:cubicBezTo>
                  <a:lnTo>
                    <a:pt x="262" y="96"/>
                  </a:lnTo>
                  <a:cubicBezTo>
                    <a:pt x="143" y="144"/>
                    <a:pt x="48" y="263"/>
                    <a:pt x="24" y="382"/>
                  </a:cubicBezTo>
                  <a:cubicBezTo>
                    <a:pt x="0" y="501"/>
                    <a:pt x="0" y="644"/>
                    <a:pt x="96" y="763"/>
                  </a:cubicBezTo>
                  <a:lnTo>
                    <a:pt x="96" y="810"/>
                  </a:lnTo>
                  <a:lnTo>
                    <a:pt x="977" y="286"/>
                  </a:lnTo>
                  <a:lnTo>
                    <a:pt x="953" y="239"/>
                  </a:lnTo>
                  <a:cubicBezTo>
                    <a:pt x="858" y="96"/>
                    <a:pt x="691" y="1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6836500" y="3617945"/>
              <a:ext cx="20749" cy="36458"/>
            </a:xfrm>
            <a:custGeom>
              <a:avLst/>
              <a:gdLst/>
              <a:ahLst/>
              <a:cxnLst/>
              <a:rect l="l" t="t" r="r" b="b"/>
              <a:pathLst>
                <a:path w="597" h="1049" extrusionOk="0">
                  <a:moveTo>
                    <a:pt x="1" y="0"/>
                  </a:moveTo>
                  <a:lnTo>
                    <a:pt x="1" y="1048"/>
                  </a:lnTo>
                  <a:lnTo>
                    <a:pt x="72" y="1048"/>
                  </a:lnTo>
                  <a:cubicBezTo>
                    <a:pt x="358" y="1048"/>
                    <a:pt x="596" y="834"/>
                    <a:pt x="596" y="572"/>
                  </a:cubicBezTo>
                  <a:lnTo>
                    <a:pt x="596" y="501"/>
                  </a:lnTo>
                  <a:cubicBezTo>
                    <a:pt x="596" y="239"/>
                    <a:pt x="382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6708219" y="3569114"/>
              <a:ext cx="235917" cy="235917"/>
            </a:xfrm>
            <a:custGeom>
              <a:avLst/>
              <a:gdLst/>
              <a:ahLst/>
              <a:cxnLst/>
              <a:rect l="l" t="t" r="r" b="b"/>
              <a:pathLst>
                <a:path w="6788" h="6788" extrusionOk="0">
                  <a:moveTo>
                    <a:pt x="3739" y="834"/>
                  </a:moveTo>
                  <a:cubicBezTo>
                    <a:pt x="4382" y="834"/>
                    <a:pt x="4859" y="1334"/>
                    <a:pt x="4859" y="1929"/>
                  </a:cubicBezTo>
                  <a:lnTo>
                    <a:pt x="4859" y="1977"/>
                  </a:lnTo>
                  <a:cubicBezTo>
                    <a:pt x="4859" y="2406"/>
                    <a:pt x="4573" y="2834"/>
                    <a:pt x="4168" y="2977"/>
                  </a:cubicBezTo>
                  <a:cubicBezTo>
                    <a:pt x="4216" y="3096"/>
                    <a:pt x="4263" y="3239"/>
                    <a:pt x="4263" y="3382"/>
                  </a:cubicBezTo>
                  <a:cubicBezTo>
                    <a:pt x="4263" y="3454"/>
                    <a:pt x="4263" y="3501"/>
                    <a:pt x="4216" y="3573"/>
                  </a:cubicBezTo>
                  <a:lnTo>
                    <a:pt x="5454" y="4287"/>
                  </a:lnTo>
                  <a:cubicBezTo>
                    <a:pt x="5597" y="4382"/>
                    <a:pt x="5645" y="4549"/>
                    <a:pt x="5573" y="4692"/>
                  </a:cubicBezTo>
                  <a:lnTo>
                    <a:pt x="5359" y="5025"/>
                  </a:lnTo>
                  <a:cubicBezTo>
                    <a:pt x="5144" y="5382"/>
                    <a:pt x="4763" y="5597"/>
                    <a:pt x="4406" y="5597"/>
                  </a:cubicBezTo>
                  <a:cubicBezTo>
                    <a:pt x="4216" y="5597"/>
                    <a:pt x="4025" y="5525"/>
                    <a:pt x="3835" y="5454"/>
                  </a:cubicBezTo>
                  <a:lnTo>
                    <a:pt x="3811" y="5406"/>
                  </a:lnTo>
                  <a:cubicBezTo>
                    <a:pt x="3549" y="5263"/>
                    <a:pt x="3358" y="5025"/>
                    <a:pt x="3311" y="4739"/>
                  </a:cubicBezTo>
                  <a:cubicBezTo>
                    <a:pt x="3263" y="4573"/>
                    <a:pt x="3239" y="4454"/>
                    <a:pt x="3263" y="4311"/>
                  </a:cubicBezTo>
                  <a:cubicBezTo>
                    <a:pt x="3073" y="4311"/>
                    <a:pt x="2882" y="4216"/>
                    <a:pt x="2739" y="4096"/>
                  </a:cubicBezTo>
                  <a:lnTo>
                    <a:pt x="1525" y="4811"/>
                  </a:lnTo>
                  <a:cubicBezTo>
                    <a:pt x="1453" y="4859"/>
                    <a:pt x="1429" y="4859"/>
                    <a:pt x="1358" y="4859"/>
                  </a:cubicBezTo>
                  <a:lnTo>
                    <a:pt x="1286" y="4859"/>
                  </a:lnTo>
                  <a:cubicBezTo>
                    <a:pt x="1191" y="4811"/>
                    <a:pt x="1120" y="4787"/>
                    <a:pt x="1096" y="4692"/>
                  </a:cubicBezTo>
                  <a:lnTo>
                    <a:pt x="882" y="4382"/>
                  </a:lnTo>
                  <a:cubicBezTo>
                    <a:pt x="810" y="4120"/>
                    <a:pt x="763" y="3811"/>
                    <a:pt x="834" y="3525"/>
                  </a:cubicBezTo>
                  <a:cubicBezTo>
                    <a:pt x="929" y="3215"/>
                    <a:pt x="1096" y="2977"/>
                    <a:pt x="1334" y="2834"/>
                  </a:cubicBezTo>
                  <a:lnTo>
                    <a:pt x="1358" y="2787"/>
                  </a:lnTo>
                  <a:cubicBezTo>
                    <a:pt x="1527" y="2687"/>
                    <a:pt x="1713" y="2642"/>
                    <a:pt x="1897" y="2642"/>
                  </a:cubicBezTo>
                  <a:cubicBezTo>
                    <a:pt x="2152" y="2642"/>
                    <a:pt x="2402" y="2730"/>
                    <a:pt x="2596" y="2882"/>
                  </a:cubicBezTo>
                  <a:cubicBezTo>
                    <a:pt x="2715" y="2715"/>
                    <a:pt x="2858" y="2596"/>
                    <a:pt x="3073" y="2525"/>
                  </a:cubicBezTo>
                  <a:lnTo>
                    <a:pt x="3073" y="1144"/>
                  </a:lnTo>
                  <a:cubicBezTo>
                    <a:pt x="3073" y="953"/>
                    <a:pt x="3215" y="834"/>
                    <a:pt x="3358" y="834"/>
                  </a:cubicBezTo>
                  <a:close/>
                  <a:moveTo>
                    <a:pt x="3382" y="0"/>
                  </a:moveTo>
                  <a:cubicBezTo>
                    <a:pt x="1525" y="0"/>
                    <a:pt x="0" y="1525"/>
                    <a:pt x="0" y="3406"/>
                  </a:cubicBezTo>
                  <a:cubicBezTo>
                    <a:pt x="0" y="5263"/>
                    <a:pt x="1525" y="6788"/>
                    <a:pt x="3382" y="6788"/>
                  </a:cubicBezTo>
                  <a:cubicBezTo>
                    <a:pt x="5263" y="6788"/>
                    <a:pt x="6788" y="5263"/>
                    <a:pt x="6788" y="3406"/>
                  </a:cubicBezTo>
                  <a:cubicBezTo>
                    <a:pt x="6788" y="1525"/>
                    <a:pt x="52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6844772" y="3713938"/>
              <a:ext cx="34825" cy="28638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120" y="1"/>
                  </a:moveTo>
                  <a:lnTo>
                    <a:pt x="96" y="25"/>
                  </a:lnTo>
                  <a:cubicBezTo>
                    <a:pt x="25" y="144"/>
                    <a:pt x="1" y="263"/>
                    <a:pt x="25" y="430"/>
                  </a:cubicBezTo>
                  <a:cubicBezTo>
                    <a:pt x="49" y="549"/>
                    <a:pt x="144" y="668"/>
                    <a:pt x="263" y="715"/>
                  </a:cubicBezTo>
                  <a:lnTo>
                    <a:pt x="287" y="739"/>
                  </a:lnTo>
                  <a:cubicBezTo>
                    <a:pt x="369" y="797"/>
                    <a:pt x="460" y="823"/>
                    <a:pt x="549" y="823"/>
                  </a:cubicBezTo>
                  <a:cubicBezTo>
                    <a:pt x="719" y="823"/>
                    <a:pt x="884" y="728"/>
                    <a:pt x="977" y="572"/>
                  </a:cubicBezTo>
                  <a:lnTo>
                    <a:pt x="1001" y="5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725597" y="3886115"/>
              <a:ext cx="201162" cy="48031"/>
            </a:xfrm>
            <a:custGeom>
              <a:avLst/>
              <a:gdLst/>
              <a:ahLst/>
              <a:cxnLst/>
              <a:rect l="l" t="t" r="r" b="b"/>
              <a:pathLst>
                <a:path w="5788" h="1382" extrusionOk="0">
                  <a:moveTo>
                    <a:pt x="1096" y="0"/>
                  </a:moveTo>
                  <a:cubicBezTo>
                    <a:pt x="477" y="0"/>
                    <a:pt x="1" y="500"/>
                    <a:pt x="1" y="1096"/>
                  </a:cubicBezTo>
                  <a:cubicBezTo>
                    <a:pt x="1" y="1262"/>
                    <a:pt x="143" y="1382"/>
                    <a:pt x="310" y="1382"/>
                  </a:cubicBezTo>
                  <a:lnTo>
                    <a:pt x="5454" y="1382"/>
                  </a:lnTo>
                  <a:cubicBezTo>
                    <a:pt x="5621" y="1382"/>
                    <a:pt x="5740" y="1239"/>
                    <a:pt x="5740" y="1096"/>
                  </a:cubicBezTo>
                  <a:cubicBezTo>
                    <a:pt x="5788" y="500"/>
                    <a:pt x="5264" y="0"/>
                    <a:pt x="4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6776096" y="3822374"/>
              <a:ext cx="100998" cy="41428"/>
            </a:xfrm>
            <a:custGeom>
              <a:avLst/>
              <a:gdLst/>
              <a:ahLst/>
              <a:cxnLst/>
              <a:rect l="l" t="t" r="r" b="b"/>
              <a:pathLst>
                <a:path w="2906" h="1192" extrusionOk="0">
                  <a:moveTo>
                    <a:pt x="524" y="1"/>
                  </a:moveTo>
                  <a:lnTo>
                    <a:pt x="0" y="1191"/>
                  </a:lnTo>
                  <a:lnTo>
                    <a:pt x="2906" y="1191"/>
                  </a:lnTo>
                  <a:lnTo>
                    <a:pt x="2382" y="1"/>
                  </a:lnTo>
                  <a:cubicBezTo>
                    <a:pt x="2096" y="72"/>
                    <a:pt x="1786" y="120"/>
                    <a:pt x="1477" y="120"/>
                  </a:cubicBezTo>
                  <a:cubicBezTo>
                    <a:pt x="1120" y="120"/>
                    <a:pt x="810" y="96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7"/>
          <p:cNvGrpSpPr/>
          <p:nvPr/>
        </p:nvGrpSpPr>
        <p:grpSpPr>
          <a:xfrm>
            <a:off x="1783137" y="1238712"/>
            <a:ext cx="217705" cy="366283"/>
            <a:chOff x="3800612" y="4225793"/>
            <a:chExt cx="217705" cy="366283"/>
          </a:xfrm>
        </p:grpSpPr>
        <p:sp>
          <p:nvSpPr>
            <p:cNvPr id="371" name="Google Shape;371;p37"/>
            <p:cNvSpPr/>
            <p:nvPr/>
          </p:nvSpPr>
          <p:spPr>
            <a:xfrm>
              <a:off x="3821291" y="4440580"/>
              <a:ext cx="175513" cy="98530"/>
            </a:xfrm>
            <a:custGeom>
              <a:avLst/>
              <a:gdLst/>
              <a:ahLst/>
              <a:cxnLst/>
              <a:rect l="l" t="t" r="r" b="b"/>
              <a:pathLst>
                <a:path w="5050" h="2835" extrusionOk="0">
                  <a:moveTo>
                    <a:pt x="1" y="1"/>
                  </a:moveTo>
                  <a:cubicBezTo>
                    <a:pt x="96" y="953"/>
                    <a:pt x="215" y="1906"/>
                    <a:pt x="334" y="2835"/>
                  </a:cubicBezTo>
                  <a:lnTo>
                    <a:pt x="4692" y="2835"/>
                  </a:lnTo>
                  <a:lnTo>
                    <a:pt x="4811" y="1858"/>
                  </a:lnTo>
                  <a:cubicBezTo>
                    <a:pt x="4883" y="1215"/>
                    <a:pt x="4954" y="596"/>
                    <a:pt x="5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835367" y="4559789"/>
              <a:ext cx="145693" cy="32287"/>
            </a:xfrm>
            <a:custGeom>
              <a:avLst/>
              <a:gdLst/>
              <a:ahLst/>
              <a:cxnLst/>
              <a:rect l="l" t="t" r="r" b="b"/>
              <a:pathLst>
                <a:path w="4192" h="929" extrusionOk="0">
                  <a:moveTo>
                    <a:pt x="0" y="0"/>
                  </a:moveTo>
                  <a:lnTo>
                    <a:pt x="24" y="119"/>
                  </a:lnTo>
                  <a:cubicBezTo>
                    <a:pt x="72" y="595"/>
                    <a:pt x="477" y="929"/>
                    <a:pt x="953" y="929"/>
                  </a:cubicBezTo>
                  <a:lnTo>
                    <a:pt x="3263" y="929"/>
                  </a:lnTo>
                  <a:cubicBezTo>
                    <a:pt x="3739" y="929"/>
                    <a:pt x="4120" y="572"/>
                    <a:pt x="4192" y="119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800612" y="4370235"/>
              <a:ext cx="217705" cy="48031"/>
            </a:xfrm>
            <a:custGeom>
              <a:avLst/>
              <a:gdLst/>
              <a:ahLst/>
              <a:cxnLst/>
              <a:rect l="l" t="t" r="r" b="b"/>
              <a:pathLst>
                <a:path w="6264" h="1382" extrusionOk="0">
                  <a:moveTo>
                    <a:pt x="310" y="1"/>
                  </a:moveTo>
                  <a:cubicBezTo>
                    <a:pt x="119" y="1"/>
                    <a:pt x="0" y="144"/>
                    <a:pt x="0" y="310"/>
                  </a:cubicBezTo>
                  <a:lnTo>
                    <a:pt x="0" y="1072"/>
                  </a:lnTo>
                  <a:cubicBezTo>
                    <a:pt x="0" y="1263"/>
                    <a:pt x="167" y="1382"/>
                    <a:pt x="310" y="1382"/>
                  </a:cubicBezTo>
                  <a:lnTo>
                    <a:pt x="5954" y="1382"/>
                  </a:lnTo>
                  <a:cubicBezTo>
                    <a:pt x="6144" y="1382"/>
                    <a:pt x="6263" y="1215"/>
                    <a:pt x="6263" y="1072"/>
                  </a:cubicBezTo>
                  <a:lnTo>
                    <a:pt x="6263" y="310"/>
                  </a:lnTo>
                  <a:cubicBezTo>
                    <a:pt x="6263" y="120"/>
                    <a:pt x="6121" y="1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923089" y="4278378"/>
              <a:ext cx="75349" cy="70379"/>
            </a:xfrm>
            <a:custGeom>
              <a:avLst/>
              <a:gdLst/>
              <a:ahLst/>
              <a:cxnLst/>
              <a:rect l="l" t="t" r="r" b="b"/>
              <a:pathLst>
                <a:path w="2168" h="2025" extrusionOk="0">
                  <a:moveTo>
                    <a:pt x="572" y="0"/>
                  </a:moveTo>
                  <a:lnTo>
                    <a:pt x="1" y="2024"/>
                  </a:lnTo>
                  <a:lnTo>
                    <a:pt x="2168" y="2024"/>
                  </a:lnTo>
                  <a:cubicBezTo>
                    <a:pt x="2120" y="1286"/>
                    <a:pt x="1763" y="619"/>
                    <a:pt x="1120" y="167"/>
                  </a:cubicBezTo>
                  <a:cubicBezTo>
                    <a:pt x="953" y="48"/>
                    <a:pt x="763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818824" y="4278378"/>
              <a:ext cx="101832" cy="70379"/>
            </a:xfrm>
            <a:custGeom>
              <a:avLst/>
              <a:gdLst/>
              <a:ahLst/>
              <a:cxnLst/>
              <a:rect l="l" t="t" r="r" b="b"/>
              <a:pathLst>
                <a:path w="2930" h="2025" extrusionOk="0">
                  <a:moveTo>
                    <a:pt x="1596" y="0"/>
                  </a:moveTo>
                  <a:cubicBezTo>
                    <a:pt x="1381" y="0"/>
                    <a:pt x="1215" y="48"/>
                    <a:pt x="1024" y="167"/>
                  </a:cubicBezTo>
                  <a:cubicBezTo>
                    <a:pt x="429" y="619"/>
                    <a:pt x="72" y="1286"/>
                    <a:pt x="0" y="2024"/>
                  </a:cubicBezTo>
                  <a:lnTo>
                    <a:pt x="2334" y="2024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920621" y="4225793"/>
              <a:ext cx="94395" cy="52619"/>
            </a:xfrm>
            <a:custGeom>
              <a:avLst/>
              <a:gdLst/>
              <a:ahLst/>
              <a:cxnLst/>
              <a:rect l="l" t="t" r="r" b="b"/>
              <a:pathLst>
                <a:path w="2716" h="1514" extrusionOk="0">
                  <a:moveTo>
                    <a:pt x="2360" y="1"/>
                  </a:moveTo>
                  <a:cubicBezTo>
                    <a:pt x="2328" y="1"/>
                    <a:pt x="2296" y="5"/>
                    <a:pt x="2263" y="13"/>
                  </a:cubicBezTo>
                  <a:lnTo>
                    <a:pt x="429" y="537"/>
                  </a:lnTo>
                  <a:cubicBezTo>
                    <a:pt x="310" y="561"/>
                    <a:pt x="238" y="656"/>
                    <a:pt x="215" y="727"/>
                  </a:cubicBezTo>
                  <a:lnTo>
                    <a:pt x="0" y="1513"/>
                  </a:lnTo>
                  <a:lnTo>
                    <a:pt x="667" y="1513"/>
                  </a:lnTo>
                  <a:lnTo>
                    <a:pt x="786" y="1061"/>
                  </a:lnTo>
                  <a:lnTo>
                    <a:pt x="2453" y="608"/>
                  </a:lnTo>
                  <a:cubicBezTo>
                    <a:pt x="2620" y="584"/>
                    <a:pt x="2715" y="418"/>
                    <a:pt x="2668" y="227"/>
                  </a:cubicBezTo>
                  <a:cubicBezTo>
                    <a:pt x="2628" y="90"/>
                    <a:pt x="2508" y="1"/>
                    <a:pt x="2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3020308" y="3081395"/>
            <a:ext cx="368334" cy="331847"/>
            <a:chOff x="7320708" y="2912817"/>
            <a:chExt cx="368334" cy="365032"/>
          </a:xfrm>
        </p:grpSpPr>
        <p:sp>
          <p:nvSpPr>
            <p:cNvPr id="382" name="Google Shape;382;p37"/>
            <p:cNvSpPr/>
            <p:nvPr/>
          </p:nvSpPr>
          <p:spPr>
            <a:xfrm>
              <a:off x="7516031" y="3256301"/>
              <a:ext cx="173010" cy="20749"/>
            </a:xfrm>
            <a:custGeom>
              <a:avLst/>
              <a:gdLst/>
              <a:ahLst/>
              <a:cxnLst/>
              <a:rect l="l" t="t" r="r" b="b"/>
              <a:pathLst>
                <a:path w="4978" h="597" extrusionOk="0">
                  <a:moveTo>
                    <a:pt x="0" y="1"/>
                  </a:moveTo>
                  <a:lnTo>
                    <a:pt x="72" y="358"/>
                  </a:lnTo>
                  <a:cubicBezTo>
                    <a:pt x="96" y="501"/>
                    <a:pt x="215" y="596"/>
                    <a:pt x="358" y="596"/>
                  </a:cubicBezTo>
                  <a:lnTo>
                    <a:pt x="4620" y="596"/>
                  </a:lnTo>
                  <a:cubicBezTo>
                    <a:pt x="4716" y="596"/>
                    <a:pt x="4787" y="572"/>
                    <a:pt x="4859" y="477"/>
                  </a:cubicBezTo>
                  <a:cubicBezTo>
                    <a:pt x="4954" y="477"/>
                    <a:pt x="4978" y="382"/>
                    <a:pt x="4954" y="263"/>
                  </a:cubicBezTo>
                  <a:lnTo>
                    <a:pt x="4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320708" y="3256301"/>
              <a:ext cx="173010" cy="21548"/>
            </a:xfrm>
            <a:custGeom>
              <a:avLst/>
              <a:gdLst/>
              <a:ahLst/>
              <a:cxnLst/>
              <a:rect l="l" t="t" r="r" b="b"/>
              <a:pathLst>
                <a:path w="4978" h="620" extrusionOk="0">
                  <a:moveTo>
                    <a:pt x="48" y="1"/>
                  </a:moveTo>
                  <a:lnTo>
                    <a:pt x="24" y="263"/>
                  </a:lnTo>
                  <a:cubicBezTo>
                    <a:pt x="0" y="358"/>
                    <a:pt x="24" y="453"/>
                    <a:pt x="95" y="501"/>
                  </a:cubicBezTo>
                  <a:cubicBezTo>
                    <a:pt x="143" y="572"/>
                    <a:pt x="238" y="620"/>
                    <a:pt x="334" y="620"/>
                  </a:cubicBezTo>
                  <a:lnTo>
                    <a:pt x="4620" y="620"/>
                  </a:lnTo>
                  <a:cubicBezTo>
                    <a:pt x="4763" y="620"/>
                    <a:pt x="4882" y="501"/>
                    <a:pt x="4906" y="358"/>
                  </a:cubicBezTo>
                  <a:lnTo>
                    <a:pt x="4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7372006" y="2912817"/>
              <a:ext cx="266536" cy="41428"/>
            </a:xfrm>
            <a:custGeom>
              <a:avLst/>
              <a:gdLst/>
              <a:ahLst/>
              <a:cxnLst/>
              <a:rect l="l" t="t" r="r" b="b"/>
              <a:pathLst>
                <a:path w="7669" h="1192" extrusionOk="0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lnTo>
                    <a:pt x="1" y="1191"/>
                  </a:lnTo>
                  <a:lnTo>
                    <a:pt x="7669" y="1191"/>
                  </a:lnTo>
                  <a:lnTo>
                    <a:pt x="7669" y="310"/>
                  </a:lnTo>
                  <a:cubicBezTo>
                    <a:pt x="7669" y="120"/>
                    <a:pt x="7502" y="1"/>
                    <a:pt x="7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328979" y="2975724"/>
              <a:ext cx="355926" cy="259933"/>
            </a:xfrm>
            <a:custGeom>
              <a:avLst/>
              <a:gdLst/>
              <a:ahLst/>
              <a:cxnLst/>
              <a:rect l="l" t="t" r="r" b="b"/>
              <a:pathLst>
                <a:path w="10241" h="7479" extrusionOk="0">
                  <a:moveTo>
                    <a:pt x="1239" y="1"/>
                  </a:moveTo>
                  <a:lnTo>
                    <a:pt x="0" y="7478"/>
                  </a:lnTo>
                  <a:lnTo>
                    <a:pt x="4906" y="7478"/>
                  </a:lnTo>
                  <a:lnTo>
                    <a:pt x="5120" y="6359"/>
                  </a:lnTo>
                  <a:lnTo>
                    <a:pt x="5335" y="7478"/>
                  </a:lnTo>
                  <a:lnTo>
                    <a:pt x="10241" y="7478"/>
                  </a:lnTo>
                  <a:lnTo>
                    <a:pt x="8955" y="1"/>
                  </a:lnTo>
                  <a:lnTo>
                    <a:pt x="6430" y="1"/>
                  </a:lnTo>
                  <a:lnTo>
                    <a:pt x="6430" y="1834"/>
                  </a:lnTo>
                  <a:cubicBezTo>
                    <a:pt x="6430" y="2001"/>
                    <a:pt x="6287" y="2120"/>
                    <a:pt x="6121" y="2120"/>
                  </a:cubicBezTo>
                  <a:cubicBezTo>
                    <a:pt x="5954" y="2120"/>
                    <a:pt x="5835" y="1977"/>
                    <a:pt x="5835" y="1834"/>
                  </a:cubicBezTo>
                  <a:lnTo>
                    <a:pt x="5835" y="1"/>
                  </a:lnTo>
                  <a:lnTo>
                    <a:pt x="4335" y="1"/>
                  </a:lnTo>
                  <a:lnTo>
                    <a:pt x="4335" y="1834"/>
                  </a:lnTo>
                  <a:cubicBezTo>
                    <a:pt x="4335" y="2001"/>
                    <a:pt x="4192" y="2120"/>
                    <a:pt x="4049" y="2120"/>
                  </a:cubicBezTo>
                  <a:cubicBezTo>
                    <a:pt x="3906" y="2120"/>
                    <a:pt x="3739" y="1977"/>
                    <a:pt x="3739" y="1834"/>
                  </a:cubicBezTo>
                  <a:lnTo>
                    <a:pt x="3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37"/>
          <p:cNvGrpSpPr/>
          <p:nvPr/>
        </p:nvGrpSpPr>
        <p:grpSpPr>
          <a:xfrm>
            <a:off x="5626094" y="3069321"/>
            <a:ext cx="307376" cy="342196"/>
            <a:chOff x="3895050" y="3806775"/>
            <a:chExt cx="419725" cy="481175"/>
          </a:xfrm>
        </p:grpSpPr>
        <p:sp>
          <p:nvSpPr>
            <p:cNvPr id="387" name="Google Shape;387;p37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89" name="Google Shape;389;p37"/>
          <p:cNvPicPr preferRelativeResize="0"/>
          <p:nvPr/>
        </p:nvPicPr>
        <p:blipFill rotWithShape="1">
          <a:blip r:embed="rId3">
            <a:alphaModFix/>
          </a:blip>
          <a:srcRect l="13883" t="5752" r="13883" b="5752"/>
          <a:stretch/>
        </p:blipFill>
        <p:spPr>
          <a:xfrm rot="1619997">
            <a:off x="323827" y="-87625"/>
            <a:ext cx="1244750" cy="18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4">
            <a:alphaModFix/>
          </a:blip>
          <a:srcRect l="9743" t="6101" r="9735" b="6101"/>
          <a:stretch/>
        </p:blipFill>
        <p:spPr>
          <a:xfrm flipH="1">
            <a:off x="7884069" y="3502280"/>
            <a:ext cx="1317153" cy="1580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8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subTitle" idx="1"/>
          </p:nvPr>
        </p:nvSpPr>
        <p:spPr>
          <a:xfrm flipH="1">
            <a:off x="270661" y="2204803"/>
            <a:ext cx="5859475" cy="2761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		Data </a:t>
            </a:r>
            <a:r>
              <a:rPr lang="en-US" dirty="0"/>
              <a:t>mining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. Proses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data mining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algoritma-algoritma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.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mining </a:t>
            </a:r>
            <a:r>
              <a:rPr lang="en-US" dirty="0" err="1"/>
              <a:t>diklasifikasikan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data mining. (</a:t>
            </a:r>
            <a:r>
              <a:rPr lang="en-US" dirty="0" err="1"/>
              <a:t>Suntoro</a:t>
            </a:r>
            <a:r>
              <a:rPr lang="en-US" dirty="0"/>
              <a:t>, 2019).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 flipH="1">
            <a:off x="715323" y="755100"/>
            <a:ext cx="4675977" cy="1051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Alata"/>
                <a:ea typeface="Alata"/>
                <a:cs typeface="Alata"/>
                <a:sym typeface="Alata"/>
              </a:rPr>
              <a:t>LANDASAN TEORI</a:t>
            </a:r>
            <a:r>
              <a:rPr lang="en" sz="3000" dirty="0" smtClean="0">
                <a:solidFill>
                  <a:srgbClr val="D17633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" sz="6000" dirty="0" smtClean="0">
                <a:solidFill>
                  <a:schemeClr val="accent1"/>
                </a:solidFill>
              </a:rPr>
              <a:t>DATA MINING</a:t>
            </a:r>
            <a:endParaRPr sz="6000" b="0" dirty="0">
              <a:solidFill>
                <a:schemeClr val="accent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l="5149" t="8485" r="5140" b="8485"/>
          <a:stretch/>
        </p:blipFill>
        <p:spPr>
          <a:xfrm flipH="1">
            <a:off x="5573051" y="640300"/>
            <a:ext cx="2410074" cy="17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l="9743" t="6101" r="9735" b="6101"/>
          <a:stretch/>
        </p:blipFill>
        <p:spPr>
          <a:xfrm flipH="1">
            <a:off x="6748324" y="2652150"/>
            <a:ext cx="1567201" cy="18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5">
            <a:alphaModFix/>
          </a:blip>
          <a:srcRect t="11294" b="11294"/>
          <a:stretch/>
        </p:blipFill>
        <p:spPr>
          <a:xfrm>
            <a:off x="5786250" y="2735150"/>
            <a:ext cx="1657550" cy="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852956" y="1806854"/>
            <a:ext cx="1292272" cy="241351"/>
          </a:xfrm>
          <a:custGeom>
            <a:avLst/>
            <a:gdLst/>
            <a:ahLst/>
            <a:cxnLst/>
            <a:rect l="l" t="t" r="r" b="b"/>
            <a:pathLst>
              <a:path w="121970" h="21530" extrusionOk="0">
                <a:moveTo>
                  <a:pt x="78117" y="2542"/>
                </a:moveTo>
                <a:lnTo>
                  <a:pt x="78117" y="2542"/>
                </a:lnTo>
                <a:cubicBezTo>
                  <a:pt x="78109" y="2554"/>
                  <a:pt x="78100" y="2568"/>
                  <a:pt x="78092" y="2583"/>
                </a:cubicBezTo>
                <a:lnTo>
                  <a:pt x="78092" y="2583"/>
                </a:lnTo>
                <a:cubicBezTo>
                  <a:pt x="78103" y="2571"/>
                  <a:pt x="78112" y="2557"/>
                  <a:pt x="78117" y="2542"/>
                </a:cubicBezTo>
                <a:close/>
                <a:moveTo>
                  <a:pt x="73180" y="5192"/>
                </a:moveTo>
                <a:cubicBezTo>
                  <a:pt x="73161" y="5200"/>
                  <a:pt x="73144" y="5210"/>
                  <a:pt x="73129" y="5223"/>
                </a:cubicBezTo>
                <a:cubicBezTo>
                  <a:pt x="73142" y="5214"/>
                  <a:pt x="73161" y="5204"/>
                  <a:pt x="73180" y="5192"/>
                </a:cubicBezTo>
                <a:close/>
                <a:moveTo>
                  <a:pt x="89718" y="7895"/>
                </a:moveTo>
                <a:cubicBezTo>
                  <a:pt x="89762" y="7916"/>
                  <a:pt x="89809" y="7930"/>
                  <a:pt x="89856" y="7935"/>
                </a:cubicBezTo>
                <a:cubicBezTo>
                  <a:pt x="89804" y="7909"/>
                  <a:pt x="89759" y="7897"/>
                  <a:pt x="89718" y="7895"/>
                </a:cubicBezTo>
                <a:close/>
                <a:moveTo>
                  <a:pt x="88297" y="11926"/>
                </a:moveTo>
                <a:cubicBezTo>
                  <a:pt x="88313" y="11938"/>
                  <a:pt x="88328" y="11946"/>
                  <a:pt x="88341" y="11951"/>
                </a:cubicBezTo>
                <a:lnTo>
                  <a:pt x="88341" y="11951"/>
                </a:lnTo>
                <a:cubicBezTo>
                  <a:pt x="88326" y="11943"/>
                  <a:pt x="88312" y="11935"/>
                  <a:pt x="88297" y="11926"/>
                </a:cubicBezTo>
                <a:close/>
                <a:moveTo>
                  <a:pt x="121577" y="14053"/>
                </a:moveTo>
                <a:cubicBezTo>
                  <a:pt x="121568" y="14053"/>
                  <a:pt x="121559" y="14056"/>
                  <a:pt x="121549" y="14062"/>
                </a:cubicBezTo>
                <a:cubicBezTo>
                  <a:pt x="121578" y="14070"/>
                  <a:pt x="121606" y="14077"/>
                  <a:pt x="121633" y="14084"/>
                </a:cubicBezTo>
                <a:lnTo>
                  <a:pt x="121633" y="14084"/>
                </a:lnTo>
                <a:cubicBezTo>
                  <a:pt x="121615" y="14064"/>
                  <a:pt x="121596" y="14053"/>
                  <a:pt x="121577" y="14053"/>
                </a:cubicBezTo>
                <a:close/>
                <a:moveTo>
                  <a:pt x="2173" y="14868"/>
                </a:moveTo>
                <a:lnTo>
                  <a:pt x="2173" y="14868"/>
                </a:lnTo>
                <a:cubicBezTo>
                  <a:pt x="2161" y="14869"/>
                  <a:pt x="2148" y="14871"/>
                  <a:pt x="2136" y="14873"/>
                </a:cubicBezTo>
                <a:cubicBezTo>
                  <a:pt x="2148" y="14872"/>
                  <a:pt x="2161" y="14870"/>
                  <a:pt x="2173" y="14868"/>
                </a:cubicBezTo>
                <a:close/>
                <a:moveTo>
                  <a:pt x="107145" y="15979"/>
                </a:moveTo>
                <a:cubicBezTo>
                  <a:pt x="107136" y="15985"/>
                  <a:pt x="107128" y="15992"/>
                  <a:pt x="107121" y="16000"/>
                </a:cubicBezTo>
                <a:lnTo>
                  <a:pt x="107121" y="16000"/>
                </a:lnTo>
                <a:cubicBezTo>
                  <a:pt x="107130" y="15992"/>
                  <a:pt x="107138" y="15985"/>
                  <a:pt x="107145" y="15979"/>
                </a:cubicBezTo>
                <a:close/>
                <a:moveTo>
                  <a:pt x="12596" y="16057"/>
                </a:moveTo>
                <a:lnTo>
                  <a:pt x="12596" y="16057"/>
                </a:lnTo>
                <a:cubicBezTo>
                  <a:pt x="12615" y="16094"/>
                  <a:pt x="12635" y="16128"/>
                  <a:pt x="12655" y="16161"/>
                </a:cubicBezTo>
                <a:lnTo>
                  <a:pt x="12655" y="16161"/>
                </a:lnTo>
                <a:cubicBezTo>
                  <a:pt x="12640" y="16123"/>
                  <a:pt x="12620" y="16088"/>
                  <a:pt x="12596" y="16057"/>
                </a:cubicBezTo>
                <a:close/>
                <a:moveTo>
                  <a:pt x="40424" y="16684"/>
                </a:moveTo>
                <a:cubicBezTo>
                  <a:pt x="40413" y="16710"/>
                  <a:pt x="40401" y="16741"/>
                  <a:pt x="40390" y="16777"/>
                </a:cubicBezTo>
                <a:lnTo>
                  <a:pt x="40390" y="16777"/>
                </a:lnTo>
                <a:cubicBezTo>
                  <a:pt x="40400" y="16745"/>
                  <a:pt x="40412" y="16714"/>
                  <a:pt x="40424" y="16684"/>
                </a:cubicBezTo>
                <a:close/>
                <a:moveTo>
                  <a:pt x="21481" y="16530"/>
                </a:moveTo>
                <a:cubicBezTo>
                  <a:pt x="21564" y="16530"/>
                  <a:pt x="21595" y="16616"/>
                  <a:pt x="21607" y="16712"/>
                </a:cubicBezTo>
                <a:cubicBezTo>
                  <a:pt x="21513" y="16712"/>
                  <a:pt x="21420" y="16728"/>
                  <a:pt x="21342" y="16759"/>
                </a:cubicBezTo>
                <a:cubicBezTo>
                  <a:pt x="21342" y="16774"/>
                  <a:pt x="21326" y="16806"/>
                  <a:pt x="21326" y="16821"/>
                </a:cubicBezTo>
                <a:cubicBezTo>
                  <a:pt x="21326" y="16728"/>
                  <a:pt x="21357" y="16634"/>
                  <a:pt x="21388" y="16556"/>
                </a:cubicBezTo>
                <a:cubicBezTo>
                  <a:pt x="21425" y="16538"/>
                  <a:pt x="21455" y="16530"/>
                  <a:pt x="21481" y="16530"/>
                </a:cubicBezTo>
                <a:close/>
                <a:moveTo>
                  <a:pt x="40390" y="16777"/>
                </a:moveTo>
                <a:cubicBezTo>
                  <a:pt x="40385" y="16791"/>
                  <a:pt x="40380" y="16806"/>
                  <a:pt x="40376" y="16821"/>
                </a:cubicBezTo>
                <a:cubicBezTo>
                  <a:pt x="40381" y="16806"/>
                  <a:pt x="40385" y="16791"/>
                  <a:pt x="40390" y="16777"/>
                </a:cubicBezTo>
                <a:close/>
                <a:moveTo>
                  <a:pt x="26979" y="17171"/>
                </a:moveTo>
                <a:cubicBezTo>
                  <a:pt x="26995" y="17177"/>
                  <a:pt x="27013" y="17185"/>
                  <a:pt x="27032" y="17195"/>
                </a:cubicBezTo>
                <a:cubicBezTo>
                  <a:pt x="27011" y="17180"/>
                  <a:pt x="26993" y="17173"/>
                  <a:pt x="26979" y="17171"/>
                </a:cubicBezTo>
                <a:close/>
                <a:moveTo>
                  <a:pt x="23836" y="17298"/>
                </a:moveTo>
                <a:lnTo>
                  <a:pt x="23836" y="17298"/>
                </a:lnTo>
                <a:cubicBezTo>
                  <a:pt x="23836" y="17300"/>
                  <a:pt x="23836" y="17302"/>
                  <a:pt x="23836" y="17304"/>
                </a:cubicBezTo>
                <a:cubicBezTo>
                  <a:pt x="23838" y="17302"/>
                  <a:pt x="23838" y="17300"/>
                  <a:pt x="23836" y="17298"/>
                </a:cubicBezTo>
                <a:close/>
                <a:moveTo>
                  <a:pt x="20898" y="17307"/>
                </a:moveTo>
                <a:lnTo>
                  <a:pt x="20898" y="17307"/>
                </a:lnTo>
                <a:cubicBezTo>
                  <a:pt x="20899" y="17311"/>
                  <a:pt x="20901" y="17316"/>
                  <a:pt x="20905" y="17320"/>
                </a:cubicBezTo>
                <a:cubicBezTo>
                  <a:pt x="20903" y="17316"/>
                  <a:pt x="20901" y="17311"/>
                  <a:pt x="20898" y="17307"/>
                </a:cubicBezTo>
                <a:close/>
                <a:moveTo>
                  <a:pt x="6766" y="17429"/>
                </a:moveTo>
                <a:lnTo>
                  <a:pt x="6766" y="17429"/>
                </a:lnTo>
                <a:cubicBezTo>
                  <a:pt x="6771" y="17440"/>
                  <a:pt x="6779" y="17446"/>
                  <a:pt x="6789" y="17447"/>
                </a:cubicBezTo>
                <a:lnTo>
                  <a:pt x="6789" y="17447"/>
                </a:lnTo>
                <a:cubicBezTo>
                  <a:pt x="6782" y="17441"/>
                  <a:pt x="6774" y="17435"/>
                  <a:pt x="6766" y="17429"/>
                </a:cubicBezTo>
                <a:close/>
                <a:moveTo>
                  <a:pt x="23075" y="19985"/>
                </a:moveTo>
                <a:cubicBezTo>
                  <a:pt x="23079" y="19985"/>
                  <a:pt x="23083" y="19985"/>
                  <a:pt x="23088" y="19986"/>
                </a:cubicBezTo>
                <a:cubicBezTo>
                  <a:pt x="23025" y="20111"/>
                  <a:pt x="23275" y="20220"/>
                  <a:pt x="23431" y="20376"/>
                </a:cubicBezTo>
                <a:cubicBezTo>
                  <a:pt x="23339" y="20357"/>
                  <a:pt x="23248" y="20350"/>
                  <a:pt x="23160" y="20350"/>
                </a:cubicBezTo>
                <a:cubicBezTo>
                  <a:pt x="23097" y="20350"/>
                  <a:pt x="23037" y="20354"/>
                  <a:pt x="22979" y="20360"/>
                </a:cubicBezTo>
                <a:cubicBezTo>
                  <a:pt x="22934" y="20165"/>
                  <a:pt x="22975" y="19985"/>
                  <a:pt x="23075" y="19985"/>
                </a:cubicBezTo>
                <a:close/>
                <a:moveTo>
                  <a:pt x="67174" y="1"/>
                </a:moveTo>
                <a:lnTo>
                  <a:pt x="67174" y="1"/>
                </a:lnTo>
                <a:cubicBezTo>
                  <a:pt x="66784" y="47"/>
                  <a:pt x="66581" y="266"/>
                  <a:pt x="66394" y="468"/>
                </a:cubicBezTo>
                <a:cubicBezTo>
                  <a:pt x="66217" y="720"/>
                  <a:pt x="65927" y="859"/>
                  <a:pt x="65631" y="859"/>
                </a:cubicBezTo>
                <a:cubicBezTo>
                  <a:pt x="65615" y="859"/>
                  <a:pt x="65599" y="859"/>
                  <a:pt x="65584" y="858"/>
                </a:cubicBezTo>
                <a:lnTo>
                  <a:pt x="65584" y="858"/>
                </a:lnTo>
                <a:lnTo>
                  <a:pt x="65677" y="1092"/>
                </a:lnTo>
                <a:cubicBezTo>
                  <a:pt x="65574" y="1299"/>
                  <a:pt x="65498" y="1367"/>
                  <a:pt x="65434" y="1367"/>
                </a:cubicBezTo>
                <a:cubicBezTo>
                  <a:pt x="65310" y="1367"/>
                  <a:pt x="65235" y="1106"/>
                  <a:pt x="65096" y="1106"/>
                </a:cubicBezTo>
                <a:cubicBezTo>
                  <a:pt x="65038" y="1106"/>
                  <a:pt x="64970" y="1151"/>
                  <a:pt x="64882" y="1279"/>
                </a:cubicBezTo>
                <a:lnTo>
                  <a:pt x="64695" y="531"/>
                </a:lnTo>
                <a:cubicBezTo>
                  <a:pt x="64399" y="749"/>
                  <a:pt x="63729" y="1388"/>
                  <a:pt x="63230" y="1591"/>
                </a:cubicBezTo>
                <a:cubicBezTo>
                  <a:pt x="63448" y="983"/>
                  <a:pt x="64040" y="624"/>
                  <a:pt x="64399" y="250"/>
                </a:cubicBezTo>
                <a:lnTo>
                  <a:pt x="64399" y="250"/>
                </a:lnTo>
                <a:cubicBezTo>
                  <a:pt x="64103" y="281"/>
                  <a:pt x="63401" y="421"/>
                  <a:pt x="63292" y="811"/>
                </a:cubicBezTo>
                <a:cubicBezTo>
                  <a:pt x="63382" y="734"/>
                  <a:pt x="63482" y="584"/>
                  <a:pt x="63592" y="584"/>
                </a:cubicBezTo>
                <a:cubicBezTo>
                  <a:pt x="63616" y="584"/>
                  <a:pt x="63641" y="592"/>
                  <a:pt x="63666" y="608"/>
                </a:cubicBezTo>
                <a:cubicBezTo>
                  <a:pt x="63370" y="1263"/>
                  <a:pt x="62949" y="1591"/>
                  <a:pt x="62388" y="1684"/>
                </a:cubicBezTo>
                <a:cubicBezTo>
                  <a:pt x="62324" y="1067"/>
                  <a:pt x="62047" y="937"/>
                  <a:pt x="61698" y="937"/>
                </a:cubicBezTo>
                <a:cubicBezTo>
                  <a:pt x="61624" y="937"/>
                  <a:pt x="61547" y="943"/>
                  <a:pt x="61468" y="951"/>
                </a:cubicBezTo>
                <a:cubicBezTo>
                  <a:pt x="61351" y="959"/>
                  <a:pt x="61230" y="963"/>
                  <a:pt x="61112" y="963"/>
                </a:cubicBezTo>
                <a:cubicBezTo>
                  <a:pt x="60993" y="963"/>
                  <a:pt x="60876" y="959"/>
                  <a:pt x="60767" y="951"/>
                </a:cubicBezTo>
                <a:cubicBezTo>
                  <a:pt x="60502" y="920"/>
                  <a:pt x="60283" y="780"/>
                  <a:pt x="60143" y="562"/>
                </a:cubicBezTo>
                <a:cubicBezTo>
                  <a:pt x="59940" y="749"/>
                  <a:pt x="59691" y="889"/>
                  <a:pt x="59410" y="951"/>
                </a:cubicBezTo>
                <a:cubicBezTo>
                  <a:pt x="59145" y="1014"/>
                  <a:pt x="58880" y="1061"/>
                  <a:pt x="58600" y="1076"/>
                </a:cubicBezTo>
                <a:cubicBezTo>
                  <a:pt x="58039" y="1139"/>
                  <a:pt x="57431" y="1154"/>
                  <a:pt x="56854" y="1404"/>
                </a:cubicBezTo>
                <a:cubicBezTo>
                  <a:pt x="57259" y="1871"/>
                  <a:pt x="57166" y="1918"/>
                  <a:pt x="57041" y="1965"/>
                </a:cubicBezTo>
                <a:cubicBezTo>
                  <a:pt x="56916" y="2027"/>
                  <a:pt x="56760" y="2105"/>
                  <a:pt x="57010" y="2651"/>
                </a:cubicBezTo>
                <a:cubicBezTo>
                  <a:pt x="56854" y="2775"/>
                  <a:pt x="56753" y="2824"/>
                  <a:pt x="56690" y="2824"/>
                </a:cubicBezTo>
                <a:cubicBezTo>
                  <a:pt x="56658" y="2824"/>
                  <a:pt x="56636" y="2812"/>
                  <a:pt x="56620" y="2791"/>
                </a:cubicBezTo>
                <a:cubicBezTo>
                  <a:pt x="56261" y="2682"/>
                  <a:pt x="55918" y="2557"/>
                  <a:pt x="55560" y="2448"/>
                </a:cubicBezTo>
                <a:cubicBezTo>
                  <a:pt x="55233" y="2214"/>
                  <a:pt x="55700" y="2105"/>
                  <a:pt x="55576" y="1871"/>
                </a:cubicBezTo>
                <a:lnTo>
                  <a:pt x="55576" y="1871"/>
                </a:lnTo>
                <a:cubicBezTo>
                  <a:pt x="55497" y="1891"/>
                  <a:pt x="55430" y="1900"/>
                  <a:pt x="55374" y="1900"/>
                </a:cubicBezTo>
                <a:cubicBezTo>
                  <a:pt x="54984" y="1900"/>
                  <a:pt x="55058" y="1483"/>
                  <a:pt x="54609" y="1388"/>
                </a:cubicBezTo>
                <a:lnTo>
                  <a:pt x="54609" y="1388"/>
                </a:lnTo>
                <a:cubicBezTo>
                  <a:pt x="54858" y="1731"/>
                  <a:pt x="54656" y="2027"/>
                  <a:pt x="54250" y="2043"/>
                </a:cubicBezTo>
                <a:lnTo>
                  <a:pt x="54936" y="2323"/>
                </a:lnTo>
                <a:cubicBezTo>
                  <a:pt x="54800" y="2571"/>
                  <a:pt x="54665" y="2651"/>
                  <a:pt x="54527" y="2651"/>
                </a:cubicBezTo>
                <a:cubicBezTo>
                  <a:pt x="54396" y="2651"/>
                  <a:pt x="54262" y="2579"/>
                  <a:pt x="54126" y="2510"/>
                </a:cubicBezTo>
                <a:cubicBezTo>
                  <a:pt x="53991" y="2435"/>
                  <a:pt x="53852" y="2364"/>
                  <a:pt x="53715" y="2364"/>
                </a:cubicBezTo>
                <a:cubicBezTo>
                  <a:pt x="53567" y="2364"/>
                  <a:pt x="53421" y="2447"/>
                  <a:pt x="53284" y="2697"/>
                </a:cubicBezTo>
                <a:cubicBezTo>
                  <a:pt x="53315" y="2542"/>
                  <a:pt x="53346" y="2401"/>
                  <a:pt x="53377" y="2245"/>
                </a:cubicBezTo>
                <a:lnTo>
                  <a:pt x="53377" y="2245"/>
                </a:lnTo>
                <a:cubicBezTo>
                  <a:pt x="53206" y="2432"/>
                  <a:pt x="52847" y="2635"/>
                  <a:pt x="52504" y="2916"/>
                </a:cubicBezTo>
                <a:cubicBezTo>
                  <a:pt x="52177" y="3181"/>
                  <a:pt x="51896" y="3539"/>
                  <a:pt x="51943" y="4069"/>
                </a:cubicBezTo>
                <a:cubicBezTo>
                  <a:pt x="51803" y="3976"/>
                  <a:pt x="51554" y="3742"/>
                  <a:pt x="51678" y="3570"/>
                </a:cubicBezTo>
                <a:lnTo>
                  <a:pt x="51678" y="3570"/>
                </a:lnTo>
                <a:cubicBezTo>
                  <a:pt x="51179" y="3789"/>
                  <a:pt x="50790" y="4303"/>
                  <a:pt x="50400" y="4755"/>
                </a:cubicBezTo>
                <a:cubicBezTo>
                  <a:pt x="50039" y="5191"/>
                  <a:pt x="49693" y="5583"/>
                  <a:pt x="49208" y="5583"/>
                </a:cubicBezTo>
                <a:cubicBezTo>
                  <a:pt x="49190" y="5583"/>
                  <a:pt x="49171" y="5583"/>
                  <a:pt x="49153" y="5581"/>
                </a:cubicBezTo>
                <a:lnTo>
                  <a:pt x="49075" y="5301"/>
                </a:lnTo>
                <a:cubicBezTo>
                  <a:pt x="48964" y="5453"/>
                  <a:pt x="49049" y="5836"/>
                  <a:pt x="48822" y="5836"/>
                </a:cubicBezTo>
                <a:cubicBezTo>
                  <a:pt x="48792" y="5836"/>
                  <a:pt x="48758" y="5830"/>
                  <a:pt x="48716" y="5815"/>
                </a:cubicBezTo>
                <a:cubicBezTo>
                  <a:pt x="48659" y="5715"/>
                  <a:pt x="48628" y="5562"/>
                  <a:pt x="48551" y="5562"/>
                </a:cubicBezTo>
                <a:cubicBezTo>
                  <a:pt x="48544" y="5562"/>
                  <a:pt x="48537" y="5563"/>
                  <a:pt x="48529" y="5566"/>
                </a:cubicBezTo>
                <a:cubicBezTo>
                  <a:pt x="48498" y="5706"/>
                  <a:pt x="48373" y="6283"/>
                  <a:pt x="48062" y="6283"/>
                </a:cubicBezTo>
                <a:lnTo>
                  <a:pt x="48062" y="5893"/>
                </a:lnTo>
                <a:cubicBezTo>
                  <a:pt x="47001" y="6127"/>
                  <a:pt x="47204" y="7421"/>
                  <a:pt x="46627" y="8045"/>
                </a:cubicBezTo>
                <a:cubicBezTo>
                  <a:pt x="46357" y="7653"/>
                  <a:pt x="45986" y="7548"/>
                  <a:pt x="45639" y="7548"/>
                </a:cubicBezTo>
                <a:cubicBezTo>
                  <a:pt x="45365" y="7548"/>
                  <a:pt x="45107" y="7613"/>
                  <a:pt x="44928" y="7655"/>
                </a:cubicBezTo>
                <a:lnTo>
                  <a:pt x="44866" y="7561"/>
                </a:lnTo>
                <a:cubicBezTo>
                  <a:pt x="43852" y="8122"/>
                  <a:pt x="43650" y="9245"/>
                  <a:pt x="42964" y="10133"/>
                </a:cubicBezTo>
                <a:cubicBezTo>
                  <a:pt x="42816" y="10079"/>
                  <a:pt x="42671" y="10055"/>
                  <a:pt x="42527" y="10055"/>
                </a:cubicBezTo>
                <a:cubicBezTo>
                  <a:pt x="42140" y="10055"/>
                  <a:pt x="41765" y="10229"/>
                  <a:pt x="41389" y="10445"/>
                </a:cubicBezTo>
                <a:cubicBezTo>
                  <a:pt x="40859" y="10741"/>
                  <a:pt x="40314" y="11084"/>
                  <a:pt x="39737" y="11147"/>
                </a:cubicBezTo>
                <a:cubicBezTo>
                  <a:pt x="39955" y="11194"/>
                  <a:pt x="40080" y="11724"/>
                  <a:pt x="39955" y="11895"/>
                </a:cubicBezTo>
                <a:cubicBezTo>
                  <a:pt x="39950" y="11895"/>
                  <a:pt x="39945" y="11894"/>
                  <a:pt x="39940" y="11894"/>
                </a:cubicBezTo>
                <a:cubicBezTo>
                  <a:pt x="39740" y="11894"/>
                  <a:pt x="39695" y="12327"/>
                  <a:pt x="39551" y="12327"/>
                </a:cubicBezTo>
                <a:cubicBezTo>
                  <a:pt x="39494" y="12327"/>
                  <a:pt x="39421" y="12258"/>
                  <a:pt x="39316" y="12067"/>
                </a:cubicBezTo>
                <a:lnTo>
                  <a:pt x="39394" y="12035"/>
                </a:lnTo>
                <a:cubicBezTo>
                  <a:pt x="39191" y="11821"/>
                  <a:pt x="39021" y="11747"/>
                  <a:pt x="38869" y="11747"/>
                </a:cubicBezTo>
                <a:cubicBezTo>
                  <a:pt x="38612" y="11747"/>
                  <a:pt x="38409" y="11959"/>
                  <a:pt x="38194" y="12067"/>
                </a:cubicBezTo>
                <a:lnTo>
                  <a:pt x="38692" y="12971"/>
                </a:lnTo>
                <a:cubicBezTo>
                  <a:pt x="38502" y="12862"/>
                  <a:pt x="38295" y="12806"/>
                  <a:pt x="38091" y="12806"/>
                </a:cubicBezTo>
                <a:cubicBezTo>
                  <a:pt x="37945" y="12806"/>
                  <a:pt x="37800" y="12834"/>
                  <a:pt x="37664" y="12893"/>
                </a:cubicBezTo>
                <a:cubicBezTo>
                  <a:pt x="37383" y="13017"/>
                  <a:pt x="37133" y="13205"/>
                  <a:pt x="36915" y="13423"/>
                </a:cubicBezTo>
                <a:cubicBezTo>
                  <a:pt x="36728" y="13625"/>
                  <a:pt x="36494" y="13797"/>
                  <a:pt x="36261" y="13922"/>
                </a:cubicBezTo>
                <a:cubicBezTo>
                  <a:pt x="36183" y="13953"/>
                  <a:pt x="36105" y="13970"/>
                  <a:pt x="36026" y="13970"/>
                </a:cubicBezTo>
                <a:cubicBezTo>
                  <a:pt x="35867" y="13970"/>
                  <a:pt x="35704" y="13901"/>
                  <a:pt x="35528" y="13735"/>
                </a:cubicBezTo>
                <a:cubicBezTo>
                  <a:pt x="35434" y="14062"/>
                  <a:pt x="35169" y="14187"/>
                  <a:pt x="35045" y="14514"/>
                </a:cubicBezTo>
                <a:lnTo>
                  <a:pt x="34842" y="14000"/>
                </a:lnTo>
                <a:cubicBezTo>
                  <a:pt x="34249" y="14078"/>
                  <a:pt x="33673" y="14280"/>
                  <a:pt x="33158" y="14576"/>
                </a:cubicBezTo>
                <a:lnTo>
                  <a:pt x="33174" y="14155"/>
                </a:lnTo>
                <a:lnTo>
                  <a:pt x="33174" y="14155"/>
                </a:lnTo>
                <a:cubicBezTo>
                  <a:pt x="32753" y="14280"/>
                  <a:pt x="33174" y="15855"/>
                  <a:pt x="32769" y="16026"/>
                </a:cubicBezTo>
                <a:lnTo>
                  <a:pt x="32394" y="15278"/>
                </a:lnTo>
                <a:cubicBezTo>
                  <a:pt x="32192" y="15340"/>
                  <a:pt x="31989" y="15371"/>
                  <a:pt x="31786" y="15371"/>
                </a:cubicBezTo>
                <a:lnTo>
                  <a:pt x="31163" y="15371"/>
                </a:lnTo>
                <a:cubicBezTo>
                  <a:pt x="30976" y="15371"/>
                  <a:pt x="30773" y="15418"/>
                  <a:pt x="30586" y="15512"/>
                </a:cubicBezTo>
                <a:cubicBezTo>
                  <a:pt x="30383" y="15605"/>
                  <a:pt x="30212" y="15761"/>
                  <a:pt x="30087" y="15948"/>
                </a:cubicBezTo>
                <a:cubicBezTo>
                  <a:pt x="30072" y="15839"/>
                  <a:pt x="30040" y="15605"/>
                  <a:pt x="30150" y="15527"/>
                </a:cubicBezTo>
                <a:lnTo>
                  <a:pt x="30150" y="15527"/>
                </a:lnTo>
                <a:cubicBezTo>
                  <a:pt x="29962" y="15559"/>
                  <a:pt x="29588" y="15527"/>
                  <a:pt x="29308" y="15590"/>
                </a:cubicBezTo>
                <a:cubicBezTo>
                  <a:pt x="29036" y="15633"/>
                  <a:pt x="28844" y="15806"/>
                  <a:pt x="28957" y="16243"/>
                </a:cubicBezTo>
                <a:lnTo>
                  <a:pt x="28957" y="16243"/>
                </a:lnTo>
                <a:cubicBezTo>
                  <a:pt x="28909" y="16132"/>
                  <a:pt x="28840" y="16087"/>
                  <a:pt x="28758" y="16087"/>
                </a:cubicBezTo>
                <a:cubicBezTo>
                  <a:pt x="28676" y="16087"/>
                  <a:pt x="28582" y="16131"/>
                  <a:pt x="28481" y="16198"/>
                </a:cubicBezTo>
                <a:cubicBezTo>
                  <a:pt x="28216" y="16400"/>
                  <a:pt x="27983" y="16619"/>
                  <a:pt x="27780" y="16852"/>
                </a:cubicBezTo>
                <a:lnTo>
                  <a:pt x="27764" y="16307"/>
                </a:lnTo>
                <a:cubicBezTo>
                  <a:pt x="27499" y="17039"/>
                  <a:pt x="27515" y="17242"/>
                  <a:pt x="27016" y="17492"/>
                </a:cubicBezTo>
                <a:cubicBezTo>
                  <a:pt x="26909" y="17451"/>
                  <a:pt x="26871" y="17170"/>
                  <a:pt x="26971" y="17170"/>
                </a:cubicBezTo>
                <a:cubicBezTo>
                  <a:pt x="26973" y="17170"/>
                  <a:pt x="26976" y="17170"/>
                  <a:pt x="26979" y="17171"/>
                </a:cubicBezTo>
                <a:lnTo>
                  <a:pt x="26979" y="17171"/>
                </a:lnTo>
                <a:cubicBezTo>
                  <a:pt x="26944" y="17157"/>
                  <a:pt x="26914" y="17151"/>
                  <a:pt x="26888" y="17151"/>
                </a:cubicBezTo>
                <a:cubicBezTo>
                  <a:pt x="26669" y="17151"/>
                  <a:pt x="26696" y="17562"/>
                  <a:pt x="26420" y="17562"/>
                </a:cubicBezTo>
                <a:cubicBezTo>
                  <a:pt x="26374" y="17562"/>
                  <a:pt x="26319" y="17550"/>
                  <a:pt x="26252" y="17523"/>
                </a:cubicBezTo>
                <a:lnTo>
                  <a:pt x="26393" y="17149"/>
                </a:lnTo>
                <a:cubicBezTo>
                  <a:pt x="25972" y="17149"/>
                  <a:pt x="26018" y="17336"/>
                  <a:pt x="25831" y="17757"/>
                </a:cubicBezTo>
                <a:cubicBezTo>
                  <a:pt x="25771" y="17817"/>
                  <a:pt x="25692" y="17844"/>
                  <a:pt x="25605" y="17844"/>
                </a:cubicBezTo>
                <a:cubicBezTo>
                  <a:pt x="25331" y="17844"/>
                  <a:pt x="24982" y="17574"/>
                  <a:pt x="24912" y="17195"/>
                </a:cubicBezTo>
                <a:cubicBezTo>
                  <a:pt x="24871" y="17468"/>
                  <a:pt x="24711" y="17811"/>
                  <a:pt x="24495" y="17811"/>
                </a:cubicBezTo>
                <a:cubicBezTo>
                  <a:pt x="24464" y="17811"/>
                  <a:pt x="24431" y="17804"/>
                  <a:pt x="24397" y="17788"/>
                </a:cubicBezTo>
                <a:cubicBezTo>
                  <a:pt x="24366" y="17663"/>
                  <a:pt x="24397" y="17523"/>
                  <a:pt x="24491" y="17429"/>
                </a:cubicBezTo>
                <a:cubicBezTo>
                  <a:pt x="24379" y="17378"/>
                  <a:pt x="24278" y="17357"/>
                  <a:pt x="24186" y="17357"/>
                </a:cubicBezTo>
                <a:cubicBezTo>
                  <a:pt x="23969" y="17357"/>
                  <a:pt x="23797" y="17471"/>
                  <a:pt x="23633" y="17570"/>
                </a:cubicBezTo>
                <a:cubicBezTo>
                  <a:pt x="23499" y="17650"/>
                  <a:pt x="23376" y="17725"/>
                  <a:pt x="23248" y="17725"/>
                </a:cubicBezTo>
                <a:cubicBezTo>
                  <a:pt x="23152" y="17725"/>
                  <a:pt x="23054" y="17683"/>
                  <a:pt x="22947" y="17570"/>
                </a:cubicBezTo>
                <a:cubicBezTo>
                  <a:pt x="22947" y="17460"/>
                  <a:pt x="22916" y="17336"/>
                  <a:pt x="22854" y="17242"/>
                </a:cubicBezTo>
                <a:cubicBezTo>
                  <a:pt x="23377" y="17242"/>
                  <a:pt x="23805" y="17269"/>
                  <a:pt x="23836" y="17298"/>
                </a:cubicBezTo>
                <a:lnTo>
                  <a:pt x="23836" y="17298"/>
                </a:lnTo>
                <a:cubicBezTo>
                  <a:pt x="23816" y="16805"/>
                  <a:pt x="23370" y="16725"/>
                  <a:pt x="23696" y="16026"/>
                </a:cubicBezTo>
                <a:lnTo>
                  <a:pt x="23696" y="16026"/>
                </a:lnTo>
                <a:cubicBezTo>
                  <a:pt x="23409" y="16367"/>
                  <a:pt x="22908" y="17054"/>
                  <a:pt x="22485" y="17054"/>
                </a:cubicBezTo>
                <a:cubicBezTo>
                  <a:pt x="22424" y="17054"/>
                  <a:pt x="22365" y="17040"/>
                  <a:pt x="22308" y="17008"/>
                </a:cubicBezTo>
                <a:cubicBezTo>
                  <a:pt x="22293" y="16946"/>
                  <a:pt x="22277" y="16884"/>
                  <a:pt x="22261" y="16837"/>
                </a:cubicBezTo>
                <a:lnTo>
                  <a:pt x="22308" y="16774"/>
                </a:lnTo>
                <a:cubicBezTo>
                  <a:pt x="22282" y="16762"/>
                  <a:pt x="22255" y="16756"/>
                  <a:pt x="22228" y="16756"/>
                </a:cubicBezTo>
                <a:cubicBezTo>
                  <a:pt x="22157" y="16756"/>
                  <a:pt x="22084" y="16796"/>
                  <a:pt x="22028" y="16852"/>
                </a:cubicBezTo>
                <a:cubicBezTo>
                  <a:pt x="21918" y="16774"/>
                  <a:pt x="21809" y="16712"/>
                  <a:pt x="21669" y="16697"/>
                </a:cubicBezTo>
                <a:cubicBezTo>
                  <a:pt x="21651" y="16450"/>
                  <a:pt x="21483" y="16407"/>
                  <a:pt x="21304" y="16407"/>
                </a:cubicBezTo>
                <a:cubicBezTo>
                  <a:pt x="21205" y="16407"/>
                  <a:pt x="21103" y="16420"/>
                  <a:pt x="21020" y="16420"/>
                </a:cubicBezTo>
                <a:cubicBezTo>
                  <a:pt x="20995" y="16420"/>
                  <a:pt x="20973" y="16419"/>
                  <a:pt x="20952" y="16416"/>
                </a:cubicBezTo>
                <a:cubicBezTo>
                  <a:pt x="20936" y="16956"/>
                  <a:pt x="20661" y="16854"/>
                  <a:pt x="20898" y="17307"/>
                </a:cubicBezTo>
                <a:lnTo>
                  <a:pt x="20898" y="17307"/>
                </a:lnTo>
                <a:cubicBezTo>
                  <a:pt x="20897" y="17281"/>
                  <a:pt x="20971" y="17256"/>
                  <a:pt x="21092" y="17242"/>
                </a:cubicBezTo>
                <a:cubicBezTo>
                  <a:pt x="21139" y="17242"/>
                  <a:pt x="21170" y="17227"/>
                  <a:pt x="21201" y="17195"/>
                </a:cubicBezTo>
                <a:lnTo>
                  <a:pt x="21201" y="17195"/>
                </a:lnTo>
                <a:lnTo>
                  <a:pt x="21170" y="17242"/>
                </a:lnTo>
                <a:cubicBezTo>
                  <a:pt x="21248" y="17234"/>
                  <a:pt x="21334" y="17234"/>
                  <a:pt x="21429" y="17234"/>
                </a:cubicBezTo>
                <a:cubicBezTo>
                  <a:pt x="21525" y="17234"/>
                  <a:pt x="21630" y="17234"/>
                  <a:pt x="21747" y="17227"/>
                </a:cubicBezTo>
                <a:lnTo>
                  <a:pt x="21747" y="17227"/>
                </a:lnTo>
                <a:cubicBezTo>
                  <a:pt x="21615" y="17410"/>
                  <a:pt x="21489" y="17566"/>
                  <a:pt x="21348" y="17566"/>
                </a:cubicBezTo>
                <a:cubicBezTo>
                  <a:pt x="21274" y="17566"/>
                  <a:pt x="21194" y="17522"/>
                  <a:pt x="21108" y="17414"/>
                </a:cubicBezTo>
                <a:cubicBezTo>
                  <a:pt x="20983" y="17757"/>
                  <a:pt x="20827" y="18115"/>
                  <a:pt x="20749" y="18271"/>
                </a:cubicBezTo>
                <a:cubicBezTo>
                  <a:pt x="20469" y="17492"/>
                  <a:pt x="19907" y="17039"/>
                  <a:pt x="19876" y="16556"/>
                </a:cubicBezTo>
                <a:cubicBezTo>
                  <a:pt x="19689" y="16619"/>
                  <a:pt x="19502" y="16665"/>
                  <a:pt x="19315" y="16681"/>
                </a:cubicBezTo>
                <a:cubicBezTo>
                  <a:pt x="19112" y="16712"/>
                  <a:pt x="18925" y="16743"/>
                  <a:pt x="18723" y="16774"/>
                </a:cubicBezTo>
                <a:cubicBezTo>
                  <a:pt x="18286" y="16868"/>
                  <a:pt x="17912" y="17149"/>
                  <a:pt x="17678" y="17538"/>
                </a:cubicBezTo>
                <a:cubicBezTo>
                  <a:pt x="17657" y="17547"/>
                  <a:pt x="17638" y="17552"/>
                  <a:pt x="17621" y="17552"/>
                </a:cubicBezTo>
                <a:cubicBezTo>
                  <a:pt x="17465" y="17552"/>
                  <a:pt x="17487" y="17194"/>
                  <a:pt x="17444" y="17039"/>
                </a:cubicBezTo>
                <a:cubicBezTo>
                  <a:pt x="17585" y="16946"/>
                  <a:pt x="17709" y="16993"/>
                  <a:pt x="17787" y="16852"/>
                </a:cubicBezTo>
                <a:lnTo>
                  <a:pt x="17787" y="16852"/>
                </a:lnTo>
                <a:cubicBezTo>
                  <a:pt x="17585" y="16946"/>
                  <a:pt x="17288" y="16930"/>
                  <a:pt x="17008" y="16962"/>
                </a:cubicBezTo>
                <a:cubicBezTo>
                  <a:pt x="16727" y="16977"/>
                  <a:pt x="16478" y="17164"/>
                  <a:pt x="16400" y="17445"/>
                </a:cubicBezTo>
                <a:cubicBezTo>
                  <a:pt x="15963" y="17024"/>
                  <a:pt x="16790" y="16852"/>
                  <a:pt x="16104" y="16837"/>
                </a:cubicBezTo>
                <a:lnTo>
                  <a:pt x="16228" y="16634"/>
                </a:lnTo>
                <a:cubicBezTo>
                  <a:pt x="16119" y="16494"/>
                  <a:pt x="15979" y="16369"/>
                  <a:pt x="15823" y="16291"/>
                </a:cubicBezTo>
                <a:cubicBezTo>
                  <a:pt x="15720" y="16246"/>
                  <a:pt x="15609" y="16217"/>
                  <a:pt x="15502" y="16217"/>
                </a:cubicBezTo>
                <a:cubicBezTo>
                  <a:pt x="15463" y="16217"/>
                  <a:pt x="15424" y="16220"/>
                  <a:pt x="15387" y="16229"/>
                </a:cubicBezTo>
                <a:cubicBezTo>
                  <a:pt x="15044" y="16276"/>
                  <a:pt x="14732" y="16385"/>
                  <a:pt x="14436" y="16525"/>
                </a:cubicBezTo>
                <a:cubicBezTo>
                  <a:pt x="14124" y="16681"/>
                  <a:pt x="13796" y="16743"/>
                  <a:pt x="13454" y="16743"/>
                </a:cubicBezTo>
                <a:cubicBezTo>
                  <a:pt x="13166" y="16715"/>
                  <a:pt x="12891" y="16553"/>
                  <a:pt x="12655" y="16161"/>
                </a:cubicBezTo>
                <a:lnTo>
                  <a:pt x="12655" y="16161"/>
                </a:lnTo>
                <a:cubicBezTo>
                  <a:pt x="12678" y="16220"/>
                  <a:pt x="12690" y="16287"/>
                  <a:pt x="12690" y="16354"/>
                </a:cubicBezTo>
                <a:cubicBezTo>
                  <a:pt x="11973" y="15792"/>
                  <a:pt x="11100" y="15636"/>
                  <a:pt x="10242" y="15403"/>
                </a:cubicBezTo>
                <a:cubicBezTo>
                  <a:pt x="9806" y="15293"/>
                  <a:pt x="9400" y="15138"/>
                  <a:pt x="9011" y="14935"/>
                </a:cubicBezTo>
                <a:cubicBezTo>
                  <a:pt x="8605" y="14701"/>
                  <a:pt x="8278" y="14389"/>
                  <a:pt x="8028" y="14000"/>
                </a:cubicBezTo>
                <a:cubicBezTo>
                  <a:pt x="7924" y="13870"/>
                  <a:pt x="7827" y="13822"/>
                  <a:pt x="7729" y="13822"/>
                </a:cubicBezTo>
                <a:cubicBezTo>
                  <a:pt x="7522" y="13822"/>
                  <a:pt x="7312" y="14039"/>
                  <a:pt x="7015" y="14155"/>
                </a:cubicBezTo>
                <a:lnTo>
                  <a:pt x="7218" y="13594"/>
                </a:lnTo>
                <a:lnTo>
                  <a:pt x="7218" y="13594"/>
                </a:lnTo>
                <a:cubicBezTo>
                  <a:pt x="6953" y="13703"/>
                  <a:pt x="6703" y="13828"/>
                  <a:pt x="6454" y="13937"/>
                </a:cubicBezTo>
                <a:cubicBezTo>
                  <a:pt x="6440" y="13938"/>
                  <a:pt x="6427" y="13939"/>
                  <a:pt x="6413" y="13939"/>
                </a:cubicBezTo>
                <a:cubicBezTo>
                  <a:pt x="6011" y="13939"/>
                  <a:pt x="5920" y="13487"/>
                  <a:pt x="5799" y="13080"/>
                </a:cubicBezTo>
                <a:cubicBezTo>
                  <a:pt x="5693" y="12709"/>
                  <a:pt x="5564" y="12360"/>
                  <a:pt x="5145" y="12360"/>
                </a:cubicBezTo>
                <a:cubicBezTo>
                  <a:pt x="5071" y="12360"/>
                  <a:pt x="4988" y="12371"/>
                  <a:pt x="4895" y="12394"/>
                </a:cubicBezTo>
                <a:lnTo>
                  <a:pt x="4770" y="12784"/>
                </a:lnTo>
                <a:cubicBezTo>
                  <a:pt x="4536" y="12550"/>
                  <a:pt x="3788" y="12394"/>
                  <a:pt x="4084" y="12051"/>
                </a:cubicBezTo>
                <a:lnTo>
                  <a:pt x="4084" y="12051"/>
                </a:lnTo>
                <a:cubicBezTo>
                  <a:pt x="4043" y="12082"/>
                  <a:pt x="3913" y="12195"/>
                  <a:pt x="3834" y="12195"/>
                </a:cubicBezTo>
                <a:cubicBezTo>
                  <a:pt x="3794" y="12195"/>
                  <a:pt x="3767" y="12166"/>
                  <a:pt x="3773" y="12082"/>
                </a:cubicBezTo>
                <a:lnTo>
                  <a:pt x="3944" y="11833"/>
                </a:lnTo>
                <a:cubicBezTo>
                  <a:pt x="3632" y="11817"/>
                  <a:pt x="3321" y="11802"/>
                  <a:pt x="2993" y="11786"/>
                </a:cubicBezTo>
                <a:cubicBezTo>
                  <a:pt x="2822" y="11505"/>
                  <a:pt x="3024" y="11271"/>
                  <a:pt x="3196" y="11038"/>
                </a:cubicBezTo>
                <a:cubicBezTo>
                  <a:pt x="3352" y="10819"/>
                  <a:pt x="3476" y="10586"/>
                  <a:pt x="3165" y="10274"/>
                </a:cubicBezTo>
                <a:cubicBezTo>
                  <a:pt x="3105" y="10254"/>
                  <a:pt x="3024" y="10245"/>
                  <a:pt x="2931" y="10245"/>
                </a:cubicBezTo>
                <a:cubicBezTo>
                  <a:pt x="2515" y="10245"/>
                  <a:pt x="1862" y="10426"/>
                  <a:pt x="1824" y="10617"/>
                </a:cubicBezTo>
                <a:cubicBezTo>
                  <a:pt x="1949" y="10804"/>
                  <a:pt x="1933" y="11053"/>
                  <a:pt x="1777" y="11225"/>
                </a:cubicBezTo>
                <a:lnTo>
                  <a:pt x="1434" y="11147"/>
                </a:lnTo>
                <a:cubicBezTo>
                  <a:pt x="811" y="11802"/>
                  <a:pt x="0" y="12347"/>
                  <a:pt x="234" y="13360"/>
                </a:cubicBezTo>
                <a:lnTo>
                  <a:pt x="1029" y="13282"/>
                </a:lnTo>
                <a:lnTo>
                  <a:pt x="889" y="13766"/>
                </a:lnTo>
                <a:lnTo>
                  <a:pt x="499" y="13470"/>
                </a:lnTo>
                <a:lnTo>
                  <a:pt x="499" y="13470"/>
                </a:lnTo>
                <a:cubicBezTo>
                  <a:pt x="474" y="13737"/>
                  <a:pt x="565" y="13812"/>
                  <a:pt x="703" y="13812"/>
                </a:cubicBezTo>
                <a:cubicBezTo>
                  <a:pt x="823" y="13812"/>
                  <a:pt x="978" y="13755"/>
                  <a:pt x="1122" y="13719"/>
                </a:cubicBezTo>
                <a:lnTo>
                  <a:pt x="1122" y="13719"/>
                </a:lnTo>
                <a:cubicBezTo>
                  <a:pt x="1029" y="13875"/>
                  <a:pt x="998" y="14062"/>
                  <a:pt x="1029" y="14249"/>
                </a:cubicBezTo>
                <a:cubicBezTo>
                  <a:pt x="1356" y="14124"/>
                  <a:pt x="1684" y="14015"/>
                  <a:pt x="1995" y="13890"/>
                </a:cubicBezTo>
                <a:lnTo>
                  <a:pt x="1995" y="13890"/>
                </a:lnTo>
                <a:cubicBezTo>
                  <a:pt x="1840" y="14218"/>
                  <a:pt x="1372" y="14311"/>
                  <a:pt x="1575" y="14701"/>
                </a:cubicBezTo>
                <a:cubicBezTo>
                  <a:pt x="1995" y="14536"/>
                  <a:pt x="1851" y="13950"/>
                  <a:pt x="2301" y="13950"/>
                </a:cubicBezTo>
                <a:cubicBezTo>
                  <a:pt x="2318" y="13950"/>
                  <a:pt x="2335" y="13951"/>
                  <a:pt x="2354" y="13953"/>
                </a:cubicBezTo>
                <a:cubicBezTo>
                  <a:pt x="2328" y="14357"/>
                  <a:pt x="2149" y="14587"/>
                  <a:pt x="2366" y="14587"/>
                </a:cubicBezTo>
                <a:cubicBezTo>
                  <a:pt x="2408" y="14587"/>
                  <a:pt x="2465" y="14579"/>
                  <a:pt x="2541" y="14561"/>
                </a:cubicBezTo>
                <a:lnTo>
                  <a:pt x="2541" y="14561"/>
                </a:lnTo>
                <a:cubicBezTo>
                  <a:pt x="2483" y="14721"/>
                  <a:pt x="2343" y="14840"/>
                  <a:pt x="2173" y="14868"/>
                </a:cubicBezTo>
                <a:lnTo>
                  <a:pt x="2173" y="14868"/>
                </a:lnTo>
                <a:cubicBezTo>
                  <a:pt x="2189" y="14867"/>
                  <a:pt x="2205" y="14866"/>
                  <a:pt x="2221" y="14866"/>
                </a:cubicBezTo>
                <a:cubicBezTo>
                  <a:pt x="2460" y="14866"/>
                  <a:pt x="2673" y="15017"/>
                  <a:pt x="2899" y="15017"/>
                </a:cubicBezTo>
                <a:cubicBezTo>
                  <a:pt x="3004" y="15017"/>
                  <a:pt x="3112" y="14985"/>
                  <a:pt x="3227" y="14888"/>
                </a:cubicBezTo>
                <a:lnTo>
                  <a:pt x="3227" y="14888"/>
                </a:lnTo>
                <a:cubicBezTo>
                  <a:pt x="3196" y="15481"/>
                  <a:pt x="4116" y="15293"/>
                  <a:pt x="3632" y="16011"/>
                </a:cubicBezTo>
                <a:cubicBezTo>
                  <a:pt x="3794" y="15911"/>
                  <a:pt x="4196" y="15781"/>
                  <a:pt x="4478" y="15781"/>
                </a:cubicBezTo>
                <a:cubicBezTo>
                  <a:pt x="4548" y="15781"/>
                  <a:pt x="4611" y="15789"/>
                  <a:pt x="4661" y="15808"/>
                </a:cubicBezTo>
                <a:cubicBezTo>
                  <a:pt x="3726" y="16447"/>
                  <a:pt x="5487" y="16354"/>
                  <a:pt x="4833" y="17258"/>
                </a:cubicBezTo>
                <a:cubicBezTo>
                  <a:pt x="5049" y="17085"/>
                  <a:pt x="5246" y="17022"/>
                  <a:pt x="5438" y="17022"/>
                </a:cubicBezTo>
                <a:cubicBezTo>
                  <a:pt x="5591" y="17022"/>
                  <a:pt x="5740" y="17062"/>
                  <a:pt x="5893" y="17117"/>
                </a:cubicBezTo>
                <a:cubicBezTo>
                  <a:pt x="6064" y="17180"/>
                  <a:pt x="6236" y="17258"/>
                  <a:pt x="6423" y="17320"/>
                </a:cubicBezTo>
                <a:cubicBezTo>
                  <a:pt x="6531" y="17347"/>
                  <a:pt x="6640" y="17364"/>
                  <a:pt x="6752" y="17364"/>
                </a:cubicBezTo>
                <a:cubicBezTo>
                  <a:pt x="6833" y="17364"/>
                  <a:pt x="6915" y="17355"/>
                  <a:pt x="7000" y="17336"/>
                </a:cubicBezTo>
                <a:lnTo>
                  <a:pt x="7000" y="17336"/>
                </a:lnTo>
                <a:cubicBezTo>
                  <a:pt x="6938" y="17372"/>
                  <a:pt x="6848" y="17448"/>
                  <a:pt x="6797" y="17448"/>
                </a:cubicBezTo>
                <a:cubicBezTo>
                  <a:pt x="6794" y="17448"/>
                  <a:pt x="6792" y="17448"/>
                  <a:pt x="6789" y="17447"/>
                </a:cubicBezTo>
                <a:lnTo>
                  <a:pt x="6789" y="17447"/>
                </a:lnTo>
                <a:cubicBezTo>
                  <a:pt x="7060" y="17664"/>
                  <a:pt x="7034" y="17951"/>
                  <a:pt x="7155" y="18209"/>
                </a:cubicBezTo>
                <a:cubicBezTo>
                  <a:pt x="7530" y="17538"/>
                  <a:pt x="8106" y="17601"/>
                  <a:pt x="8558" y="17289"/>
                </a:cubicBezTo>
                <a:lnTo>
                  <a:pt x="8558" y="17289"/>
                </a:lnTo>
                <a:cubicBezTo>
                  <a:pt x="8668" y="18131"/>
                  <a:pt x="7966" y="18006"/>
                  <a:pt x="7795" y="18708"/>
                </a:cubicBezTo>
                <a:cubicBezTo>
                  <a:pt x="8028" y="18131"/>
                  <a:pt x="8746" y="18443"/>
                  <a:pt x="8808" y="17912"/>
                </a:cubicBezTo>
                <a:cubicBezTo>
                  <a:pt x="8933" y="18458"/>
                  <a:pt x="8995" y="18224"/>
                  <a:pt x="8917" y="18879"/>
                </a:cubicBezTo>
                <a:cubicBezTo>
                  <a:pt x="9074" y="18540"/>
                  <a:pt x="9161" y="18457"/>
                  <a:pt x="9236" y="18457"/>
                </a:cubicBezTo>
                <a:cubicBezTo>
                  <a:pt x="9307" y="18457"/>
                  <a:pt x="9368" y="18533"/>
                  <a:pt x="9468" y="18533"/>
                </a:cubicBezTo>
                <a:cubicBezTo>
                  <a:pt x="9533" y="18533"/>
                  <a:pt x="9615" y="18501"/>
                  <a:pt x="9728" y="18396"/>
                </a:cubicBezTo>
                <a:lnTo>
                  <a:pt x="9728" y="18396"/>
                </a:lnTo>
                <a:cubicBezTo>
                  <a:pt x="9973" y="18927"/>
                  <a:pt x="9647" y="19208"/>
                  <a:pt x="9956" y="19208"/>
                </a:cubicBezTo>
                <a:cubicBezTo>
                  <a:pt x="10001" y="19208"/>
                  <a:pt x="10058" y="19203"/>
                  <a:pt x="10133" y="19191"/>
                </a:cubicBezTo>
                <a:lnTo>
                  <a:pt x="10133" y="19191"/>
                </a:lnTo>
                <a:cubicBezTo>
                  <a:pt x="10273" y="19549"/>
                  <a:pt x="9712" y="19705"/>
                  <a:pt x="9712" y="19705"/>
                </a:cubicBezTo>
                <a:cubicBezTo>
                  <a:pt x="9770" y="19728"/>
                  <a:pt x="9821" y="19738"/>
                  <a:pt x="9866" y="19738"/>
                </a:cubicBezTo>
                <a:cubicBezTo>
                  <a:pt x="10223" y="19738"/>
                  <a:pt x="10223" y="19090"/>
                  <a:pt x="10445" y="18785"/>
                </a:cubicBezTo>
                <a:cubicBezTo>
                  <a:pt x="11115" y="18801"/>
                  <a:pt x="10538" y="19378"/>
                  <a:pt x="10632" y="19799"/>
                </a:cubicBezTo>
                <a:cubicBezTo>
                  <a:pt x="11043" y="19770"/>
                  <a:pt x="11493" y="19317"/>
                  <a:pt x="11782" y="19317"/>
                </a:cubicBezTo>
                <a:cubicBezTo>
                  <a:pt x="11811" y="19317"/>
                  <a:pt x="11838" y="19321"/>
                  <a:pt x="11863" y="19331"/>
                </a:cubicBezTo>
                <a:cubicBezTo>
                  <a:pt x="11848" y="19456"/>
                  <a:pt x="11895" y="19518"/>
                  <a:pt x="11785" y="19643"/>
                </a:cubicBezTo>
                <a:cubicBezTo>
                  <a:pt x="11918" y="19540"/>
                  <a:pt x="12054" y="19506"/>
                  <a:pt x="12196" y="19506"/>
                </a:cubicBezTo>
                <a:cubicBezTo>
                  <a:pt x="12353" y="19506"/>
                  <a:pt x="12517" y="19548"/>
                  <a:pt x="12690" y="19581"/>
                </a:cubicBezTo>
                <a:cubicBezTo>
                  <a:pt x="12818" y="19605"/>
                  <a:pt x="12946" y="19627"/>
                  <a:pt x="13074" y="19627"/>
                </a:cubicBezTo>
                <a:cubicBezTo>
                  <a:pt x="13273" y="19627"/>
                  <a:pt x="13473" y="19574"/>
                  <a:pt x="13672" y="19393"/>
                </a:cubicBezTo>
                <a:cubicBezTo>
                  <a:pt x="13687" y="19456"/>
                  <a:pt x="13687" y="19534"/>
                  <a:pt x="13687" y="19596"/>
                </a:cubicBezTo>
                <a:cubicBezTo>
                  <a:pt x="13703" y="19269"/>
                  <a:pt x="13750" y="18941"/>
                  <a:pt x="13859" y="18614"/>
                </a:cubicBezTo>
                <a:cubicBezTo>
                  <a:pt x="13877" y="18619"/>
                  <a:pt x="13896" y="18621"/>
                  <a:pt x="13914" y="18621"/>
                </a:cubicBezTo>
                <a:cubicBezTo>
                  <a:pt x="14043" y="18621"/>
                  <a:pt x="14182" y="18521"/>
                  <a:pt x="14269" y="18521"/>
                </a:cubicBezTo>
                <a:cubicBezTo>
                  <a:pt x="14333" y="18521"/>
                  <a:pt x="14370" y="18573"/>
                  <a:pt x="14358" y="18754"/>
                </a:cubicBezTo>
                <a:cubicBezTo>
                  <a:pt x="14343" y="18749"/>
                  <a:pt x="14329" y="18747"/>
                  <a:pt x="14316" y="18747"/>
                </a:cubicBezTo>
                <a:cubicBezTo>
                  <a:pt x="14207" y="18747"/>
                  <a:pt x="14159" y="18908"/>
                  <a:pt x="14061" y="19019"/>
                </a:cubicBezTo>
                <a:lnTo>
                  <a:pt x="14358" y="18879"/>
                </a:lnTo>
                <a:lnTo>
                  <a:pt x="14358" y="18879"/>
                </a:lnTo>
                <a:cubicBezTo>
                  <a:pt x="14404" y="19596"/>
                  <a:pt x="13968" y="19035"/>
                  <a:pt x="13843" y="19518"/>
                </a:cubicBezTo>
                <a:cubicBezTo>
                  <a:pt x="14259" y="19435"/>
                  <a:pt x="14737" y="19180"/>
                  <a:pt x="15086" y="19180"/>
                </a:cubicBezTo>
                <a:cubicBezTo>
                  <a:pt x="15196" y="19180"/>
                  <a:pt x="15293" y="19205"/>
                  <a:pt x="15371" y="19269"/>
                </a:cubicBezTo>
                <a:cubicBezTo>
                  <a:pt x="15293" y="19939"/>
                  <a:pt x="14467" y="19284"/>
                  <a:pt x="14825" y="19970"/>
                </a:cubicBezTo>
                <a:lnTo>
                  <a:pt x="14326" y="19596"/>
                </a:lnTo>
                <a:lnTo>
                  <a:pt x="14326" y="19596"/>
                </a:lnTo>
                <a:cubicBezTo>
                  <a:pt x="14404" y="20018"/>
                  <a:pt x="14374" y="20096"/>
                  <a:pt x="14316" y="20096"/>
                </a:cubicBezTo>
                <a:cubicBezTo>
                  <a:pt x="14283" y="20096"/>
                  <a:pt x="14240" y="20070"/>
                  <a:pt x="14202" y="20070"/>
                </a:cubicBezTo>
                <a:cubicBezTo>
                  <a:pt x="14134" y="20070"/>
                  <a:pt x="14084" y="20154"/>
                  <a:pt x="14139" y="20625"/>
                </a:cubicBezTo>
                <a:cubicBezTo>
                  <a:pt x="14314" y="20712"/>
                  <a:pt x="14505" y="20762"/>
                  <a:pt x="14700" y="20762"/>
                </a:cubicBezTo>
                <a:cubicBezTo>
                  <a:pt x="14783" y="20762"/>
                  <a:pt x="14866" y="20753"/>
                  <a:pt x="14950" y="20734"/>
                </a:cubicBezTo>
                <a:cubicBezTo>
                  <a:pt x="15044" y="20713"/>
                  <a:pt x="15139" y="20703"/>
                  <a:pt x="15234" y="20703"/>
                </a:cubicBezTo>
                <a:cubicBezTo>
                  <a:pt x="15423" y="20703"/>
                  <a:pt x="15610" y="20744"/>
                  <a:pt x="15776" y="20828"/>
                </a:cubicBezTo>
                <a:cubicBezTo>
                  <a:pt x="16026" y="20500"/>
                  <a:pt x="15823" y="20282"/>
                  <a:pt x="16057" y="19955"/>
                </a:cubicBezTo>
                <a:cubicBezTo>
                  <a:pt x="16169" y="19914"/>
                  <a:pt x="16264" y="19895"/>
                  <a:pt x="16347" y="19895"/>
                </a:cubicBezTo>
                <a:cubicBezTo>
                  <a:pt x="16701" y="19895"/>
                  <a:pt x="16810" y="20237"/>
                  <a:pt x="16899" y="20578"/>
                </a:cubicBezTo>
                <a:cubicBezTo>
                  <a:pt x="16987" y="20877"/>
                  <a:pt x="17052" y="21153"/>
                  <a:pt x="17251" y="21153"/>
                </a:cubicBezTo>
                <a:cubicBezTo>
                  <a:pt x="17331" y="21153"/>
                  <a:pt x="17434" y="21107"/>
                  <a:pt x="17569" y="20999"/>
                </a:cubicBezTo>
                <a:cubicBezTo>
                  <a:pt x="17787" y="20672"/>
                  <a:pt x="17939" y="20109"/>
                  <a:pt x="18238" y="20109"/>
                </a:cubicBezTo>
                <a:cubicBezTo>
                  <a:pt x="18324" y="20109"/>
                  <a:pt x="18421" y="20155"/>
                  <a:pt x="18536" y="20266"/>
                </a:cubicBezTo>
                <a:lnTo>
                  <a:pt x="18255" y="20984"/>
                </a:lnTo>
                <a:cubicBezTo>
                  <a:pt x="18306" y="20995"/>
                  <a:pt x="18352" y="21001"/>
                  <a:pt x="18395" y="21001"/>
                </a:cubicBezTo>
                <a:cubicBezTo>
                  <a:pt x="18844" y="21001"/>
                  <a:pt x="18858" y="20393"/>
                  <a:pt x="19172" y="20393"/>
                </a:cubicBezTo>
                <a:cubicBezTo>
                  <a:pt x="19256" y="20393"/>
                  <a:pt x="19361" y="20437"/>
                  <a:pt x="19502" y="20547"/>
                </a:cubicBezTo>
                <a:cubicBezTo>
                  <a:pt x="19346" y="20828"/>
                  <a:pt x="18910" y="20750"/>
                  <a:pt x="19003" y="20843"/>
                </a:cubicBezTo>
                <a:cubicBezTo>
                  <a:pt x="19111" y="20995"/>
                  <a:pt x="19189" y="21053"/>
                  <a:pt x="19252" y="21053"/>
                </a:cubicBezTo>
                <a:cubicBezTo>
                  <a:pt x="19447" y="21053"/>
                  <a:pt x="19484" y="20484"/>
                  <a:pt x="19765" y="20484"/>
                </a:cubicBezTo>
                <a:cubicBezTo>
                  <a:pt x="19771" y="20484"/>
                  <a:pt x="19777" y="20484"/>
                  <a:pt x="19783" y="20485"/>
                </a:cubicBezTo>
                <a:lnTo>
                  <a:pt x="19814" y="21155"/>
                </a:lnTo>
                <a:cubicBezTo>
                  <a:pt x="20625" y="21108"/>
                  <a:pt x="21513" y="20687"/>
                  <a:pt x="22386" y="20563"/>
                </a:cubicBezTo>
                <a:lnTo>
                  <a:pt x="22386" y="20563"/>
                </a:lnTo>
                <a:cubicBezTo>
                  <a:pt x="22339" y="20765"/>
                  <a:pt x="22183" y="20968"/>
                  <a:pt x="22386" y="21171"/>
                </a:cubicBezTo>
                <a:cubicBezTo>
                  <a:pt x="22667" y="21108"/>
                  <a:pt x="22947" y="21061"/>
                  <a:pt x="23244" y="21061"/>
                </a:cubicBezTo>
                <a:cubicBezTo>
                  <a:pt x="23296" y="21059"/>
                  <a:pt x="23348" y="21057"/>
                  <a:pt x="23401" y="21057"/>
                </a:cubicBezTo>
                <a:cubicBezTo>
                  <a:pt x="23644" y="21057"/>
                  <a:pt x="23886" y="21085"/>
                  <a:pt x="24117" y="21124"/>
                </a:cubicBezTo>
                <a:cubicBezTo>
                  <a:pt x="24709" y="21217"/>
                  <a:pt x="25301" y="21358"/>
                  <a:pt x="25878" y="21529"/>
                </a:cubicBezTo>
                <a:lnTo>
                  <a:pt x="26237" y="20921"/>
                </a:lnTo>
                <a:cubicBezTo>
                  <a:pt x="26330" y="20921"/>
                  <a:pt x="26424" y="21155"/>
                  <a:pt x="26346" y="21280"/>
                </a:cubicBezTo>
                <a:cubicBezTo>
                  <a:pt x="26405" y="21303"/>
                  <a:pt x="26447" y="21313"/>
                  <a:pt x="26478" y="21313"/>
                </a:cubicBezTo>
                <a:cubicBezTo>
                  <a:pt x="26672" y="21313"/>
                  <a:pt x="26353" y="20888"/>
                  <a:pt x="26502" y="20672"/>
                </a:cubicBezTo>
                <a:cubicBezTo>
                  <a:pt x="26520" y="20667"/>
                  <a:pt x="26538" y="20665"/>
                  <a:pt x="26555" y="20665"/>
                </a:cubicBezTo>
                <a:cubicBezTo>
                  <a:pt x="26753" y="20665"/>
                  <a:pt x="26849" y="20983"/>
                  <a:pt x="26720" y="21155"/>
                </a:cubicBezTo>
                <a:cubicBezTo>
                  <a:pt x="27125" y="20828"/>
                  <a:pt x="27577" y="20547"/>
                  <a:pt x="28061" y="20360"/>
                </a:cubicBezTo>
                <a:cubicBezTo>
                  <a:pt x="28345" y="20236"/>
                  <a:pt x="28634" y="20162"/>
                  <a:pt x="28912" y="20162"/>
                </a:cubicBezTo>
                <a:cubicBezTo>
                  <a:pt x="29121" y="20162"/>
                  <a:pt x="29323" y="20204"/>
                  <a:pt x="29510" y="20298"/>
                </a:cubicBezTo>
                <a:lnTo>
                  <a:pt x="29401" y="20500"/>
                </a:lnTo>
                <a:cubicBezTo>
                  <a:pt x="29426" y="20504"/>
                  <a:pt x="29449" y="20506"/>
                  <a:pt x="29471" y="20506"/>
                </a:cubicBezTo>
                <a:cubicBezTo>
                  <a:pt x="29952" y="20506"/>
                  <a:pt x="29893" y="19553"/>
                  <a:pt x="30269" y="19553"/>
                </a:cubicBezTo>
                <a:cubicBezTo>
                  <a:pt x="30327" y="19553"/>
                  <a:pt x="30395" y="19575"/>
                  <a:pt x="30477" y="19627"/>
                </a:cubicBezTo>
                <a:lnTo>
                  <a:pt x="30399" y="19752"/>
                </a:lnTo>
                <a:cubicBezTo>
                  <a:pt x="31054" y="19721"/>
                  <a:pt x="31708" y="19503"/>
                  <a:pt x="32332" y="19315"/>
                </a:cubicBezTo>
                <a:cubicBezTo>
                  <a:pt x="32683" y="19219"/>
                  <a:pt x="33024" y="19147"/>
                  <a:pt x="33366" y="19147"/>
                </a:cubicBezTo>
                <a:cubicBezTo>
                  <a:pt x="33632" y="19147"/>
                  <a:pt x="33899" y="19191"/>
                  <a:pt x="34172" y="19300"/>
                </a:cubicBezTo>
                <a:cubicBezTo>
                  <a:pt x="34140" y="18879"/>
                  <a:pt x="34468" y="18863"/>
                  <a:pt x="34780" y="18801"/>
                </a:cubicBezTo>
                <a:cubicBezTo>
                  <a:pt x="35091" y="18739"/>
                  <a:pt x="35372" y="18645"/>
                  <a:pt x="35200" y="18100"/>
                </a:cubicBezTo>
                <a:lnTo>
                  <a:pt x="35200" y="18100"/>
                </a:lnTo>
                <a:cubicBezTo>
                  <a:pt x="35497" y="18193"/>
                  <a:pt x="35793" y="18302"/>
                  <a:pt x="36073" y="18443"/>
                </a:cubicBezTo>
                <a:cubicBezTo>
                  <a:pt x="36303" y="18530"/>
                  <a:pt x="36548" y="18579"/>
                  <a:pt x="36798" y="18579"/>
                </a:cubicBezTo>
                <a:cubicBezTo>
                  <a:pt x="36904" y="18579"/>
                  <a:pt x="37011" y="18570"/>
                  <a:pt x="37118" y="18552"/>
                </a:cubicBezTo>
                <a:cubicBezTo>
                  <a:pt x="37399" y="18474"/>
                  <a:pt x="37211" y="17725"/>
                  <a:pt x="37476" y="17460"/>
                </a:cubicBezTo>
                <a:lnTo>
                  <a:pt x="37741" y="18006"/>
                </a:lnTo>
                <a:cubicBezTo>
                  <a:pt x="37788" y="17757"/>
                  <a:pt x="37851" y="17492"/>
                  <a:pt x="37897" y="17227"/>
                </a:cubicBezTo>
                <a:lnTo>
                  <a:pt x="38443" y="17757"/>
                </a:lnTo>
                <a:lnTo>
                  <a:pt x="38661" y="17460"/>
                </a:lnTo>
                <a:lnTo>
                  <a:pt x="38661" y="17460"/>
                </a:lnTo>
                <a:cubicBezTo>
                  <a:pt x="38649" y="17461"/>
                  <a:pt x="38638" y="17462"/>
                  <a:pt x="38626" y="17462"/>
                </a:cubicBezTo>
                <a:cubicBezTo>
                  <a:pt x="38455" y="17462"/>
                  <a:pt x="38313" y="17356"/>
                  <a:pt x="38240" y="17195"/>
                </a:cubicBezTo>
                <a:cubicBezTo>
                  <a:pt x="38362" y="17001"/>
                  <a:pt x="38587" y="16930"/>
                  <a:pt x="38828" y="16930"/>
                </a:cubicBezTo>
                <a:cubicBezTo>
                  <a:pt x="38897" y="16930"/>
                  <a:pt x="38966" y="16936"/>
                  <a:pt x="39035" y="16946"/>
                </a:cubicBezTo>
                <a:cubicBezTo>
                  <a:pt x="39285" y="16962"/>
                  <a:pt x="39519" y="17071"/>
                  <a:pt x="39690" y="17242"/>
                </a:cubicBezTo>
                <a:lnTo>
                  <a:pt x="40470" y="16213"/>
                </a:lnTo>
                <a:lnTo>
                  <a:pt x="40470" y="16213"/>
                </a:lnTo>
                <a:cubicBezTo>
                  <a:pt x="40542" y="16395"/>
                  <a:pt x="40483" y="16530"/>
                  <a:pt x="40424" y="16684"/>
                </a:cubicBezTo>
                <a:lnTo>
                  <a:pt x="40424" y="16684"/>
                </a:lnTo>
                <a:cubicBezTo>
                  <a:pt x="40470" y="16572"/>
                  <a:pt x="40514" y="16532"/>
                  <a:pt x="40556" y="16532"/>
                </a:cubicBezTo>
                <a:cubicBezTo>
                  <a:pt x="40664" y="16532"/>
                  <a:pt x="40761" y="16795"/>
                  <a:pt x="40862" y="16795"/>
                </a:cubicBezTo>
                <a:cubicBezTo>
                  <a:pt x="40911" y="16795"/>
                  <a:pt x="40962" y="16731"/>
                  <a:pt x="41015" y="16541"/>
                </a:cubicBezTo>
                <a:cubicBezTo>
                  <a:pt x="40875" y="16463"/>
                  <a:pt x="40875" y="16213"/>
                  <a:pt x="40828" y="16089"/>
                </a:cubicBezTo>
                <a:lnTo>
                  <a:pt x="40828" y="16089"/>
                </a:lnTo>
                <a:cubicBezTo>
                  <a:pt x="40905" y="16120"/>
                  <a:pt x="40987" y="16134"/>
                  <a:pt x="41071" y="16134"/>
                </a:cubicBezTo>
                <a:cubicBezTo>
                  <a:pt x="41451" y="16134"/>
                  <a:pt x="41886" y="15849"/>
                  <a:pt x="42153" y="15543"/>
                </a:cubicBezTo>
                <a:lnTo>
                  <a:pt x="42294" y="15933"/>
                </a:lnTo>
                <a:cubicBezTo>
                  <a:pt x="42699" y="15730"/>
                  <a:pt x="43073" y="15465"/>
                  <a:pt x="43416" y="15153"/>
                </a:cubicBezTo>
                <a:cubicBezTo>
                  <a:pt x="43774" y="14841"/>
                  <a:pt x="44164" y="14545"/>
                  <a:pt x="44554" y="14265"/>
                </a:cubicBezTo>
                <a:lnTo>
                  <a:pt x="44554" y="14265"/>
                </a:lnTo>
                <a:cubicBezTo>
                  <a:pt x="44545" y="14265"/>
                  <a:pt x="44536" y="14266"/>
                  <a:pt x="44526" y="14266"/>
                </a:cubicBezTo>
                <a:cubicBezTo>
                  <a:pt x="44149" y="14266"/>
                  <a:pt x="43841" y="13651"/>
                  <a:pt x="44024" y="13438"/>
                </a:cubicBezTo>
                <a:lnTo>
                  <a:pt x="44024" y="13438"/>
                </a:lnTo>
                <a:lnTo>
                  <a:pt x="44476" y="13906"/>
                </a:lnTo>
                <a:cubicBezTo>
                  <a:pt x="44398" y="13470"/>
                  <a:pt x="44086" y="13859"/>
                  <a:pt x="44133" y="13267"/>
                </a:cubicBezTo>
                <a:cubicBezTo>
                  <a:pt x="44168" y="13252"/>
                  <a:pt x="44203" y="13246"/>
                  <a:pt x="44236" y="13246"/>
                </a:cubicBezTo>
                <a:cubicBezTo>
                  <a:pt x="44527" y="13246"/>
                  <a:pt x="44735" y="13750"/>
                  <a:pt x="44679" y="14015"/>
                </a:cubicBezTo>
                <a:lnTo>
                  <a:pt x="44928" y="13579"/>
                </a:lnTo>
                <a:cubicBezTo>
                  <a:pt x="45053" y="13735"/>
                  <a:pt x="45022" y="13875"/>
                  <a:pt x="45131" y="14078"/>
                </a:cubicBezTo>
                <a:cubicBezTo>
                  <a:pt x="45053" y="13657"/>
                  <a:pt x="46128" y="14187"/>
                  <a:pt x="45941" y="13485"/>
                </a:cubicBezTo>
                <a:lnTo>
                  <a:pt x="45941" y="13485"/>
                </a:lnTo>
                <a:lnTo>
                  <a:pt x="46066" y="13625"/>
                </a:lnTo>
                <a:cubicBezTo>
                  <a:pt x="46861" y="13080"/>
                  <a:pt x="47095" y="12659"/>
                  <a:pt x="47719" y="12207"/>
                </a:cubicBezTo>
                <a:cubicBezTo>
                  <a:pt x="47422" y="11739"/>
                  <a:pt x="47734" y="11677"/>
                  <a:pt x="47672" y="11178"/>
                </a:cubicBezTo>
                <a:cubicBezTo>
                  <a:pt x="48233" y="10991"/>
                  <a:pt x="48997" y="11006"/>
                  <a:pt x="49527" y="10586"/>
                </a:cubicBezTo>
                <a:cubicBezTo>
                  <a:pt x="49761" y="10102"/>
                  <a:pt x="49387" y="10133"/>
                  <a:pt x="49371" y="9744"/>
                </a:cubicBezTo>
                <a:lnTo>
                  <a:pt x="49371" y="9744"/>
                </a:lnTo>
                <a:cubicBezTo>
                  <a:pt x="49683" y="10133"/>
                  <a:pt x="50213" y="9744"/>
                  <a:pt x="50119" y="10227"/>
                </a:cubicBezTo>
                <a:cubicBezTo>
                  <a:pt x="50743" y="9728"/>
                  <a:pt x="50914" y="9572"/>
                  <a:pt x="51554" y="8699"/>
                </a:cubicBezTo>
                <a:cubicBezTo>
                  <a:pt x="51366" y="8590"/>
                  <a:pt x="51211" y="8575"/>
                  <a:pt x="51164" y="8403"/>
                </a:cubicBezTo>
                <a:cubicBezTo>
                  <a:pt x="51199" y="8347"/>
                  <a:pt x="51261" y="8323"/>
                  <a:pt x="51333" y="8323"/>
                </a:cubicBezTo>
                <a:cubicBezTo>
                  <a:pt x="51480" y="8323"/>
                  <a:pt x="51667" y="8427"/>
                  <a:pt x="51741" y="8575"/>
                </a:cubicBezTo>
                <a:lnTo>
                  <a:pt x="51725" y="8637"/>
                </a:lnTo>
                <a:cubicBezTo>
                  <a:pt x="51865" y="8356"/>
                  <a:pt x="52115" y="8154"/>
                  <a:pt x="52426" y="8076"/>
                </a:cubicBezTo>
                <a:cubicBezTo>
                  <a:pt x="52769" y="8013"/>
                  <a:pt x="53112" y="7982"/>
                  <a:pt x="53440" y="7982"/>
                </a:cubicBezTo>
                <a:cubicBezTo>
                  <a:pt x="54141" y="7935"/>
                  <a:pt x="54780" y="7951"/>
                  <a:pt x="54921" y="7281"/>
                </a:cubicBezTo>
                <a:lnTo>
                  <a:pt x="54921" y="7281"/>
                </a:lnTo>
                <a:lnTo>
                  <a:pt x="54905" y="7359"/>
                </a:lnTo>
                <a:cubicBezTo>
                  <a:pt x="55077" y="7062"/>
                  <a:pt x="55264" y="6735"/>
                  <a:pt x="55466" y="6454"/>
                </a:cubicBezTo>
                <a:cubicBezTo>
                  <a:pt x="55503" y="6445"/>
                  <a:pt x="55532" y="6440"/>
                  <a:pt x="55556" y="6440"/>
                </a:cubicBezTo>
                <a:cubicBezTo>
                  <a:pt x="55795" y="6440"/>
                  <a:pt x="55440" y="6904"/>
                  <a:pt x="55809" y="7031"/>
                </a:cubicBezTo>
                <a:cubicBezTo>
                  <a:pt x="55981" y="6610"/>
                  <a:pt x="56355" y="6314"/>
                  <a:pt x="56791" y="6221"/>
                </a:cubicBezTo>
                <a:cubicBezTo>
                  <a:pt x="57150" y="6127"/>
                  <a:pt x="57493" y="6111"/>
                  <a:pt x="57758" y="5706"/>
                </a:cubicBezTo>
                <a:cubicBezTo>
                  <a:pt x="57961" y="5940"/>
                  <a:pt x="58241" y="6065"/>
                  <a:pt x="58537" y="6065"/>
                </a:cubicBezTo>
                <a:cubicBezTo>
                  <a:pt x="58802" y="6034"/>
                  <a:pt x="59067" y="5940"/>
                  <a:pt x="59286" y="5800"/>
                </a:cubicBezTo>
                <a:cubicBezTo>
                  <a:pt x="59535" y="5659"/>
                  <a:pt x="59785" y="5550"/>
                  <a:pt x="60050" y="5441"/>
                </a:cubicBezTo>
                <a:cubicBezTo>
                  <a:pt x="60128" y="5417"/>
                  <a:pt x="60210" y="5405"/>
                  <a:pt x="60293" y="5405"/>
                </a:cubicBezTo>
                <a:cubicBezTo>
                  <a:pt x="60477" y="5405"/>
                  <a:pt x="60663" y="5464"/>
                  <a:pt x="60813" y="5581"/>
                </a:cubicBezTo>
                <a:lnTo>
                  <a:pt x="60673" y="5254"/>
                </a:lnTo>
                <a:cubicBezTo>
                  <a:pt x="60707" y="5148"/>
                  <a:pt x="60744" y="5109"/>
                  <a:pt x="60784" y="5109"/>
                </a:cubicBezTo>
                <a:cubicBezTo>
                  <a:pt x="60891" y="5109"/>
                  <a:pt x="61016" y="5391"/>
                  <a:pt x="61141" y="5426"/>
                </a:cubicBezTo>
                <a:cubicBezTo>
                  <a:pt x="61047" y="5161"/>
                  <a:pt x="60845" y="5176"/>
                  <a:pt x="60923" y="4958"/>
                </a:cubicBezTo>
                <a:cubicBezTo>
                  <a:pt x="61523" y="4649"/>
                  <a:pt x="62180" y="4542"/>
                  <a:pt x="62859" y="4542"/>
                </a:cubicBezTo>
                <a:cubicBezTo>
                  <a:pt x="64033" y="4542"/>
                  <a:pt x="65275" y="4862"/>
                  <a:pt x="66410" y="5020"/>
                </a:cubicBezTo>
                <a:cubicBezTo>
                  <a:pt x="66423" y="5022"/>
                  <a:pt x="66436" y="5023"/>
                  <a:pt x="66449" y="5023"/>
                </a:cubicBezTo>
                <a:cubicBezTo>
                  <a:pt x="66940" y="5023"/>
                  <a:pt x="66845" y="3837"/>
                  <a:pt x="67252" y="3837"/>
                </a:cubicBezTo>
                <a:cubicBezTo>
                  <a:pt x="67346" y="3837"/>
                  <a:pt x="67466" y="3900"/>
                  <a:pt x="67626" y="4054"/>
                </a:cubicBezTo>
                <a:lnTo>
                  <a:pt x="67377" y="4693"/>
                </a:lnTo>
                <a:cubicBezTo>
                  <a:pt x="67823" y="4439"/>
                  <a:pt x="68275" y="4371"/>
                  <a:pt x="68726" y="4371"/>
                </a:cubicBezTo>
                <a:cubicBezTo>
                  <a:pt x="68968" y="4371"/>
                  <a:pt x="69210" y="4390"/>
                  <a:pt x="69450" y="4412"/>
                </a:cubicBezTo>
                <a:cubicBezTo>
                  <a:pt x="69829" y="4447"/>
                  <a:pt x="70202" y="4495"/>
                  <a:pt x="70582" y="4495"/>
                </a:cubicBezTo>
                <a:cubicBezTo>
                  <a:pt x="70890" y="4495"/>
                  <a:pt x="71202" y="4463"/>
                  <a:pt x="71523" y="4365"/>
                </a:cubicBezTo>
                <a:lnTo>
                  <a:pt x="71523" y="4365"/>
                </a:lnTo>
                <a:cubicBezTo>
                  <a:pt x="71418" y="4485"/>
                  <a:pt x="71386" y="4663"/>
                  <a:pt x="71273" y="4663"/>
                </a:cubicBezTo>
                <a:cubicBezTo>
                  <a:pt x="71268" y="4663"/>
                  <a:pt x="71263" y="4662"/>
                  <a:pt x="71258" y="4662"/>
                </a:cubicBezTo>
                <a:lnTo>
                  <a:pt x="71258" y="4662"/>
                </a:lnTo>
                <a:cubicBezTo>
                  <a:pt x="71339" y="4835"/>
                  <a:pt x="71506" y="4931"/>
                  <a:pt x="71676" y="4931"/>
                </a:cubicBezTo>
                <a:cubicBezTo>
                  <a:pt x="71735" y="4931"/>
                  <a:pt x="71794" y="4920"/>
                  <a:pt x="71851" y="4896"/>
                </a:cubicBezTo>
                <a:cubicBezTo>
                  <a:pt x="72084" y="4849"/>
                  <a:pt x="72272" y="4693"/>
                  <a:pt x="72349" y="4475"/>
                </a:cubicBezTo>
                <a:lnTo>
                  <a:pt x="72349" y="4475"/>
                </a:lnTo>
                <a:cubicBezTo>
                  <a:pt x="72552" y="4553"/>
                  <a:pt x="72334" y="4818"/>
                  <a:pt x="72427" y="5036"/>
                </a:cubicBezTo>
                <a:cubicBezTo>
                  <a:pt x="72467" y="5092"/>
                  <a:pt x="72518" y="5113"/>
                  <a:pt x="72576" y="5113"/>
                </a:cubicBezTo>
                <a:cubicBezTo>
                  <a:pt x="72759" y="5113"/>
                  <a:pt x="73009" y="4902"/>
                  <a:pt x="73159" y="4902"/>
                </a:cubicBezTo>
                <a:cubicBezTo>
                  <a:pt x="73226" y="4902"/>
                  <a:pt x="73273" y="4944"/>
                  <a:pt x="73285" y="5067"/>
                </a:cubicBezTo>
                <a:cubicBezTo>
                  <a:pt x="73285" y="5123"/>
                  <a:pt x="73229" y="5163"/>
                  <a:pt x="73180" y="5192"/>
                </a:cubicBezTo>
                <a:lnTo>
                  <a:pt x="73180" y="5192"/>
                </a:lnTo>
                <a:cubicBezTo>
                  <a:pt x="73218" y="5177"/>
                  <a:pt x="73263" y="5171"/>
                  <a:pt x="73311" y="5171"/>
                </a:cubicBezTo>
                <a:cubicBezTo>
                  <a:pt x="73406" y="5171"/>
                  <a:pt x="73514" y="5192"/>
                  <a:pt x="73612" y="5192"/>
                </a:cubicBezTo>
                <a:cubicBezTo>
                  <a:pt x="73635" y="5194"/>
                  <a:pt x="73656" y="5195"/>
                  <a:pt x="73677" y="5195"/>
                </a:cubicBezTo>
                <a:cubicBezTo>
                  <a:pt x="73814" y="5195"/>
                  <a:pt x="73906" y="5140"/>
                  <a:pt x="73893" y="4896"/>
                </a:cubicBezTo>
                <a:lnTo>
                  <a:pt x="73893" y="4896"/>
                </a:lnTo>
                <a:cubicBezTo>
                  <a:pt x="74062" y="5025"/>
                  <a:pt x="74252" y="5090"/>
                  <a:pt x="74455" y="5090"/>
                </a:cubicBezTo>
                <a:cubicBezTo>
                  <a:pt x="74496" y="5090"/>
                  <a:pt x="74537" y="5088"/>
                  <a:pt x="74579" y="5083"/>
                </a:cubicBezTo>
                <a:cubicBezTo>
                  <a:pt x="74813" y="5098"/>
                  <a:pt x="75031" y="5114"/>
                  <a:pt x="75187" y="5316"/>
                </a:cubicBezTo>
                <a:cubicBezTo>
                  <a:pt x="75274" y="5202"/>
                  <a:pt x="75358" y="5163"/>
                  <a:pt x="75440" y="5163"/>
                </a:cubicBezTo>
                <a:cubicBezTo>
                  <a:pt x="75547" y="5163"/>
                  <a:pt x="75650" y="5232"/>
                  <a:pt x="75748" y="5285"/>
                </a:cubicBezTo>
                <a:cubicBezTo>
                  <a:pt x="75823" y="5323"/>
                  <a:pt x="75891" y="5356"/>
                  <a:pt x="75956" y="5356"/>
                </a:cubicBezTo>
                <a:cubicBezTo>
                  <a:pt x="76053" y="5356"/>
                  <a:pt x="76144" y="5284"/>
                  <a:pt x="76247" y="5051"/>
                </a:cubicBezTo>
                <a:lnTo>
                  <a:pt x="76247" y="5051"/>
                </a:lnTo>
                <a:cubicBezTo>
                  <a:pt x="76043" y="5621"/>
                  <a:pt x="76409" y="5857"/>
                  <a:pt x="76799" y="5857"/>
                </a:cubicBezTo>
                <a:cubicBezTo>
                  <a:pt x="76975" y="5857"/>
                  <a:pt x="77156" y="5809"/>
                  <a:pt x="77291" y="5722"/>
                </a:cubicBezTo>
                <a:lnTo>
                  <a:pt x="77291" y="5722"/>
                </a:lnTo>
                <a:cubicBezTo>
                  <a:pt x="77104" y="5940"/>
                  <a:pt x="77447" y="6080"/>
                  <a:pt x="77213" y="6376"/>
                </a:cubicBezTo>
                <a:cubicBezTo>
                  <a:pt x="77316" y="6411"/>
                  <a:pt x="77422" y="6433"/>
                  <a:pt x="77523" y="6433"/>
                </a:cubicBezTo>
                <a:cubicBezTo>
                  <a:pt x="77743" y="6433"/>
                  <a:pt x="77938" y="6328"/>
                  <a:pt x="78024" y="6018"/>
                </a:cubicBezTo>
                <a:cubicBezTo>
                  <a:pt x="78092" y="6469"/>
                  <a:pt x="78315" y="6553"/>
                  <a:pt x="78563" y="6553"/>
                </a:cubicBezTo>
                <a:cubicBezTo>
                  <a:pt x="78657" y="6553"/>
                  <a:pt x="78756" y="6541"/>
                  <a:pt x="78850" y="6532"/>
                </a:cubicBezTo>
                <a:cubicBezTo>
                  <a:pt x="78918" y="6526"/>
                  <a:pt x="78984" y="6520"/>
                  <a:pt x="79045" y="6520"/>
                </a:cubicBezTo>
                <a:cubicBezTo>
                  <a:pt x="79282" y="6520"/>
                  <a:pt x="79448" y="6615"/>
                  <a:pt x="79349" y="7172"/>
                </a:cubicBezTo>
                <a:cubicBezTo>
                  <a:pt x="80425" y="7203"/>
                  <a:pt x="81485" y="7421"/>
                  <a:pt x="82482" y="7811"/>
                </a:cubicBezTo>
                <a:cubicBezTo>
                  <a:pt x="82360" y="7987"/>
                  <a:pt x="82239" y="8046"/>
                  <a:pt x="82119" y="8046"/>
                </a:cubicBezTo>
                <a:cubicBezTo>
                  <a:pt x="81887" y="8046"/>
                  <a:pt x="81660" y="7824"/>
                  <a:pt x="81439" y="7824"/>
                </a:cubicBezTo>
                <a:cubicBezTo>
                  <a:pt x="81312" y="7824"/>
                  <a:pt x="81188" y="7896"/>
                  <a:pt x="81064" y="8122"/>
                </a:cubicBezTo>
                <a:cubicBezTo>
                  <a:pt x="82046" y="8278"/>
                  <a:pt x="82919" y="7951"/>
                  <a:pt x="83589" y="8668"/>
                </a:cubicBezTo>
                <a:cubicBezTo>
                  <a:pt x="83730" y="8902"/>
                  <a:pt x="83262" y="8902"/>
                  <a:pt x="83106" y="8980"/>
                </a:cubicBezTo>
                <a:cubicBezTo>
                  <a:pt x="84104" y="9214"/>
                  <a:pt x="84587" y="10102"/>
                  <a:pt x="85585" y="10211"/>
                </a:cubicBezTo>
                <a:cubicBezTo>
                  <a:pt x="85520" y="10276"/>
                  <a:pt x="85433" y="10309"/>
                  <a:pt x="85343" y="10309"/>
                </a:cubicBezTo>
                <a:cubicBezTo>
                  <a:pt x="85325" y="10309"/>
                  <a:pt x="85307" y="10308"/>
                  <a:pt x="85289" y="10305"/>
                </a:cubicBezTo>
                <a:lnTo>
                  <a:pt x="85289" y="10305"/>
                </a:lnTo>
                <a:cubicBezTo>
                  <a:pt x="85396" y="10354"/>
                  <a:pt x="85473" y="10476"/>
                  <a:pt x="85569" y="10476"/>
                </a:cubicBezTo>
                <a:cubicBezTo>
                  <a:pt x="85626" y="10476"/>
                  <a:pt x="85690" y="10433"/>
                  <a:pt x="85772" y="10305"/>
                </a:cubicBezTo>
                <a:lnTo>
                  <a:pt x="85569" y="10305"/>
                </a:lnTo>
                <a:cubicBezTo>
                  <a:pt x="85672" y="9701"/>
                  <a:pt x="86708" y="9709"/>
                  <a:pt x="86993" y="9515"/>
                </a:cubicBezTo>
                <a:lnTo>
                  <a:pt x="86993" y="9515"/>
                </a:lnTo>
                <a:cubicBezTo>
                  <a:pt x="86176" y="10242"/>
                  <a:pt x="87561" y="10242"/>
                  <a:pt x="86364" y="11131"/>
                </a:cubicBezTo>
                <a:cubicBezTo>
                  <a:pt x="86567" y="11131"/>
                  <a:pt x="86770" y="11022"/>
                  <a:pt x="86863" y="10835"/>
                </a:cubicBezTo>
                <a:lnTo>
                  <a:pt x="86863" y="10835"/>
                </a:lnTo>
                <a:cubicBezTo>
                  <a:pt x="86957" y="11006"/>
                  <a:pt x="86910" y="11162"/>
                  <a:pt x="86598" y="11303"/>
                </a:cubicBezTo>
                <a:cubicBezTo>
                  <a:pt x="86716" y="11340"/>
                  <a:pt x="86815" y="11354"/>
                  <a:pt x="86900" y="11354"/>
                </a:cubicBezTo>
                <a:cubicBezTo>
                  <a:pt x="87151" y="11354"/>
                  <a:pt x="87284" y="11232"/>
                  <a:pt x="87459" y="11232"/>
                </a:cubicBezTo>
                <a:cubicBezTo>
                  <a:pt x="87545" y="11232"/>
                  <a:pt x="87642" y="11262"/>
                  <a:pt x="87767" y="11349"/>
                </a:cubicBezTo>
                <a:cubicBezTo>
                  <a:pt x="87642" y="11505"/>
                  <a:pt x="87518" y="11505"/>
                  <a:pt x="87331" y="11661"/>
                </a:cubicBezTo>
                <a:cubicBezTo>
                  <a:pt x="87563" y="11589"/>
                  <a:pt x="87795" y="11513"/>
                  <a:pt x="88008" y="11513"/>
                </a:cubicBezTo>
                <a:cubicBezTo>
                  <a:pt x="88210" y="11513"/>
                  <a:pt x="88395" y="11581"/>
                  <a:pt x="88547" y="11786"/>
                </a:cubicBezTo>
                <a:cubicBezTo>
                  <a:pt x="88474" y="11847"/>
                  <a:pt x="88439" y="11955"/>
                  <a:pt x="88367" y="11955"/>
                </a:cubicBezTo>
                <a:cubicBezTo>
                  <a:pt x="88359" y="11955"/>
                  <a:pt x="88350" y="11954"/>
                  <a:pt x="88341" y="11951"/>
                </a:cubicBezTo>
                <a:lnTo>
                  <a:pt x="88341" y="11951"/>
                </a:lnTo>
                <a:cubicBezTo>
                  <a:pt x="89084" y="12345"/>
                  <a:pt x="90055" y="11910"/>
                  <a:pt x="90636" y="12675"/>
                </a:cubicBezTo>
                <a:cubicBezTo>
                  <a:pt x="89965" y="13251"/>
                  <a:pt x="90776" y="13064"/>
                  <a:pt x="90449" y="13719"/>
                </a:cubicBezTo>
                <a:lnTo>
                  <a:pt x="90994" y="13781"/>
                </a:lnTo>
                <a:lnTo>
                  <a:pt x="90994" y="13376"/>
                </a:lnTo>
                <a:cubicBezTo>
                  <a:pt x="91384" y="13610"/>
                  <a:pt x="91976" y="13345"/>
                  <a:pt x="92195" y="13735"/>
                </a:cubicBezTo>
                <a:lnTo>
                  <a:pt x="91758" y="13844"/>
                </a:lnTo>
                <a:cubicBezTo>
                  <a:pt x="92023" y="13937"/>
                  <a:pt x="92288" y="14015"/>
                  <a:pt x="92569" y="14093"/>
                </a:cubicBezTo>
                <a:lnTo>
                  <a:pt x="92272" y="13641"/>
                </a:lnTo>
                <a:cubicBezTo>
                  <a:pt x="92705" y="13533"/>
                  <a:pt x="92702" y="13101"/>
                  <a:pt x="92864" y="13101"/>
                </a:cubicBezTo>
                <a:cubicBezTo>
                  <a:pt x="92912" y="13101"/>
                  <a:pt x="92975" y="13139"/>
                  <a:pt x="93068" y="13236"/>
                </a:cubicBezTo>
                <a:cubicBezTo>
                  <a:pt x="92943" y="13251"/>
                  <a:pt x="93457" y="13438"/>
                  <a:pt x="93457" y="13922"/>
                </a:cubicBezTo>
                <a:cubicBezTo>
                  <a:pt x="93616" y="13855"/>
                  <a:pt x="93774" y="13788"/>
                  <a:pt x="93920" y="13788"/>
                </a:cubicBezTo>
                <a:cubicBezTo>
                  <a:pt x="94048" y="13788"/>
                  <a:pt x="94166" y="13839"/>
                  <a:pt x="94268" y="13984"/>
                </a:cubicBezTo>
                <a:cubicBezTo>
                  <a:pt x="94252" y="14233"/>
                  <a:pt x="93878" y="14686"/>
                  <a:pt x="93863" y="14841"/>
                </a:cubicBezTo>
                <a:cubicBezTo>
                  <a:pt x="93956" y="14748"/>
                  <a:pt x="94081" y="14686"/>
                  <a:pt x="94206" y="14686"/>
                </a:cubicBezTo>
                <a:cubicBezTo>
                  <a:pt x="94346" y="14686"/>
                  <a:pt x="94471" y="14701"/>
                  <a:pt x="94595" y="14732"/>
                </a:cubicBezTo>
                <a:cubicBezTo>
                  <a:pt x="94706" y="14758"/>
                  <a:pt x="94820" y="14782"/>
                  <a:pt x="94932" y="14782"/>
                </a:cubicBezTo>
                <a:cubicBezTo>
                  <a:pt x="95087" y="14782"/>
                  <a:pt x="95239" y="14737"/>
                  <a:pt x="95375" y="14592"/>
                </a:cubicBezTo>
                <a:lnTo>
                  <a:pt x="95375" y="14592"/>
                </a:lnTo>
                <a:cubicBezTo>
                  <a:pt x="95234" y="14748"/>
                  <a:pt x="95141" y="14935"/>
                  <a:pt x="95094" y="15138"/>
                </a:cubicBezTo>
                <a:lnTo>
                  <a:pt x="95437" y="14748"/>
                </a:lnTo>
                <a:cubicBezTo>
                  <a:pt x="95577" y="14966"/>
                  <a:pt x="95577" y="15044"/>
                  <a:pt x="95437" y="15325"/>
                </a:cubicBezTo>
                <a:cubicBezTo>
                  <a:pt x="95499" y="15361"/>
                  <a:pt x="95548" y="15376"/>
                  <a:pt x="95587" y="15376"/>
                </a:cubicBezTo>
                <a:cubicBezTo>
                  <a:pt x="95817" y="15376"/>
                  <a:pt x="95727" y="14857"/>
                  <a:pt x="95877" y="14857"/>
                </a:cubicBezTo>
                <a:cubicBezTo>
                  <a:pt x="95924" y="14857"/>
                  <a:pt x="95995" y="14909"/>
                  <a:pt x="96107" y="15044"/>
                </a:cubicBezTo>
                <a:cubicBezTo>
                  <a:pt x="96045" y="15060"/>
                  <a:pt x="96045" y="15138"/>
                  <a:pt x="95920" y="15153"/>
                </a:cubicBezTo>
                <a:cubicBezTo>
                  <a:pt x="96217" y="15403"/>
                  <a:pt x="96575" y="15434"/>
                  <a:pt x="96918" y="15465"/>
                </a:cubicBezTo>
                <a:cubicBezTo>
                  <a:pt x="97277" y="15496"/>
                  <a:pt x="97604" y="15543"/>
                  <a:pt x="97900" y="15761"/>
                </a:cubicBezTo>
                <a:cubicBezTo>
                  <a:pt x="97887" y="16073"/>
                  <a:pt x="97784" y="16128"/>
                  <a:pt x="97667" y="16128"/>
                </a:cubicBezTo>
                <a:cubicBezTo>
                  <a:pt x="97603" y="16128"/>
                  <a:pt x="97536" y="16112"/>
                  <a:pt x="97477" y="16112"/>
                </a:cubicBezTo>
                <a:cubicBezTo>
                  <a:pt x="97378" y="16112"/>
                  <a:pt x="97302" y="16157"/>
                  <a:pt x="97308" y="16400"/>
                </a:cubicBezTo>
                <a:cubicBezTo>
                  <a:pt x="97573" y="16447"/>
                  <a:pt x="97822" y="16463"/>
                  <a:pt x="98072" y="16463"/>
                </a:cubicBezTo>
                <a:cubicBezTo>
                  <a:pt x="98337" y="16463"/>
                  <a:pt x="98602" y="16400"/>
                  <a:pt x="98867" y="16385"/>
                </a:cubicBezTo>
                <a:cubicBezTo>
                  <a:pt x="99063" y="16367"/>
                  <a:pt x="99258" y="16354"/>
                  <a:pt x="99446" y="16354"/>
                </a:cubicBezTo>
                <a:cubicBezTo>
                  <a:pt x="99766" y="16354"/>
                  <a:pt x="100067" y="16392"/>
                  <a:pt x="100332" y="16509"/>
                </a:cubicBezTo>
                <a:lnTo>
                  <a:pt x="100192" y="16400"/>
                </a:lnTo>
                <a:cubicBezTo>
                  <a:pt x="100272" y="16167"/>
                  <a:pt x="100346" y="16084"/>
                  <a:pt x="100417" y="16084"/>
                </a:cubicBezTo>
                <a:cubicBezTo>
                  <a:pt x="100498" y="16084"/>
                  <a:pt x="100577" y="16191"/>
                  <a:pt x="100659" y="16307"/>
                </a:cubicBezTo>
                <a:cubicBezTo>
                  <a:pt x="100792" y="16488"/>
                  <a:pt x="100943" y="16715"/>
                  <a:pt x="101135" y="16715"/>
                </a:cubicBezTo>
                <a:cubicBezTo>
                  <a:pt x="101185" y="16715"/>
                  <a:pt x="101237" y="16700"/>
                  <a:pt x="101293" y="16664"/>
                </a:cubicBezTo>
                <a:lnTo>
                  <a:pt x="101293" y="16664"/>
                </a:lnTo>
                <a:cubicBezTo>
                  <a:pt x="101187" y="16755"/>
                  <a:pt x="101079" y="17102"/>
                  <a:pt x="101099" y="17102"/>
                </a:cubicBezTo>
                <a:cubicBezTo>
                  <a:pt x="101101" y="17102"/>
                  <a:pt x="101105" y="17097"/>
                  <a:pt x="101112" y="17086"/>
                </a:cubicBezTo>
                <a:cubicBezTo>
                  <a:pt x="101309" y="17165"/>
                  <a:pt x="101525" y="17207"/>
                  <a:pt x="101744" y="17207"/>
                </a:cubicBezTo>
                <a:cubicBezTo>
                  <a:pt x="101871" y="17207"/>
                  <a:pt x="101999" y="17193"/>
                  <a:pt x="102125" y="17164"/>
                </a:cubicBezTo>
                <a:cubicBezTo>
                  <a:pt x="102515" y="17117"/>
                  <a:pt x="102936" y="16993"/>
                  <a:pt x="103434" y="16884"/>
                </a:cubicBezTo>
                <a:lnTo>
                  <a:pt x="103434" y="16884"/>
                </a:lnTo>
                <a:lnTo>
                  <a:pt x="103278" y="17133"/>
                </a:lnTo>
                <a:cubicBezTo>
                  <a:pt x="103621" y="17414"/>
                  <a:pt x="104261" y="17398"/>
                  <a:pt x="104650" y="17570"/>
                </a:cubicBezTo>
                <a:cubicBezTo>
                  <a:pt x="104791" y="17320"/>
                  <a:pt x="105024" y="17367"/>
                  <a:pt x="104915" y="16977"/>
                </a:cubicBezTo>
                <a:lnTo>
                  <a:pt x="104915" y="16977"/>
                </a:lnTo>
                <a:cubicBezTo>
                  <a:pt x="105229" y="17435"/>
                  <a:pt x="105574" y="17577"/>
                  <a:pt x="105921" y="17577"/>
                </a:cubicBezTo>
                <a:cubicBezTo>
                  <a:pt x="106176" y="17577"/>
                  <a:pt x="106432" y="17500"/>
                  <a:pt x="106677" y="17414"/>
                </a:cubicBezTo>
                <a:cubicBezTo>
                  <a:pt x="106958" y="17304"/>
                  <a:pt x="107238" y="17211"/>
                  <a:pt x="107534" y="17164"/>
                </a:cubicBezTo>
                <a:cubicBezTo>
                  <a:pt x="107549" y="17163"/>
                  <a:pt x="107564" y="17163"/>
                  <a:pt x="107579" y="17163"/>
                </a:cubicBezTo>
                <a:cubicBezTo>
                  <a:pt x="107890" y="17163"/>
                  <a:pt x="108183" y="17316"/>
                  <a:pt x="108376" y="17554"/>
                </a:cubicBezTo>
                <a:cubicBezTo>
                  <a:pt x="108236" y="17554"/>
                  <a:pt x="108049" y="17788"/>
                  <a:pt x="108158" y="17788"/>
                </a:cubicBezTo>
                <a:lnTo>
                  <a:pt x="109109" y="17554"/>
                </a:lnTo>
                <a:cubicBezTo>
                  <a:pt x="109015" y="17102"/>
                  <a:pt x="108984" y="17273"/>
                  <a:pt x="108781" y="16930"/>
                </a:cubicBezTo>
                <a:cubicBezTo>
                  <a:pt x="108875" y="16665"/>
                  <a:pt x="109093" y="16494"/>
                  <a:pt x="109358" y="16431"/>
                </a:cubicBezTo>
                <a:lnTo>
                  <a:pt x="109358" y="16431"/>
                </a:lnTo>
                <a:cubicBezTo>
                  <a:pt x="108953" y="16759"/>
                  <a:pt x="109389" y="17164"/>
                  <a:pt x="109576" y="17398"/>
                </a:cubicBezTo>
                <a:cubicBezTo>
                  <a:pt x="109576" y="17258"/>
                  <a:pt x="109576" y="17117"/>
                  <a:pt x="109576" y="16962"/>
                </a:cubicBezTo>
                <a:cubicBezTo>
                  <a:pt x="109679" y="17112"/>
                  <a:pt x="109744" y="17171"/>
                  <a:pt x="109786" y="17171"/>
                </a:cubicBezTo>
                <a:cubicBezTo>
                  <a:pt x="109934" y="17171"/>
                  <a:pt x="109814" y="16462"/>
                  <a:pt x="110092" y="16462"/>
                </a:cubicBezTo>
                <a:cubicBezTo>
                  <a:pt x="110147" y="16462"/>
                  <a:pt x="110218" y="16490"/>
                  <a:pt x="110309" y="16556"/>
                </a:cubicBezTo>
                <a:lnTo>
                  <a:pt x="110278" y="16790"/>
                </a:lnTo>
                <a:cubicBezTo>
                  <a:pt x="110511" y="16674"/>
                  <a:pt x="110703" y="16380"/>
                  <a:pt x="110944" y="16380"/>
                </a:cubicBezTo>
                <a:cubicBezTo>
                  <a:pt x="110960" y="16380"/>
                  <a:pt x="110978" y="16382"/>
                  <a:pt x="110995" y="16385"/>
                </a:cubicBezTo>
                <a:cubicBezTo>
                  <a:pt x="111151" y="16899"/>
                  <a:pt x="110746" y="16650"/>
                  <a:pt x="110761" y="17071"/>
                </a:cubicBezTo>
                <a:cubicBezTo>
                  <a:pt x="110964" y="17039"/>
                  <a:pt x="111120" y="16790"/>
                  <a:pt x="111291" y="16603"/>
                </a:cubicBezTo>
                <a:cubicBezTo>
                  <a:pt x="111387" y="16478"/>
                  <a:pt x="111483" y="16383"/>
                  <a:pt x="111590" y="16383"/>
                </a:cubicBezTo>
                <a:cubicBezTo>
                  <a:pt x="111657" y="16383"/>
                  <a:pt x="111728" y="16420"/>
                  <a:pt x="111806" y="16509"/>
                </a:cubicBezTo>
                <a:cubicBezTo>
                  <a:pt x="111665" y="16665"/>
                  <a:pt x="111432" y="16697"/>
                  <a:pt x="111291" y="16868"/>
                </a:cubicBezTo>
                <a:cubicBezTo>
                  <a:pt x="111712" y="17429"/>
                  <a:pt x="111743" y="17273"/>
                  <a:pt x="112040" y="17320"/>
                </a:cubicBezTo>
                <a:lnTo>
                  <a:pt x="112008" y="17320"/>
                </a:lnTo>
                <a:lnTo>
                  <a:pt x="112694" y="17507"/>
                </a:lnTo>
                <a:lnTo>
                  <a:pt x="112492" y="17367"/>
                </a:lnTo>
                <a:cubicBezTo>
                  <a:pt x="112648" y="16665"/>
                  <a:pt x="112866" y="16572"/>
                  <a:pt x="113131" y="16541"/>
                </a:cubicBezTo>
                <a:cubicBezTo>
                  <a:pt x="113142" y="16541"/>
                  <a:pt x="113154" y="16541"/>
                  <a:pt x="113165" y="16541"/>
                </a:cubicBezTo>
                <a:cubicBezTo>
                  <a:pt x="113432" y="16541"/>
                  <a:pt x="113685" y="16401"/>
                  <a:pt x="113828" y="16181"/>
                </a:cubicBezTo>
                <a:lnTo>
                  <a:pt x="113828" y="16181"/>
                </a:lnTo>
                <a:cubicBezTo>
                  <a:pt x="113501" y="16892"/>
                  <a:pt x="113898" y="16549"/>
                  <a:pt x="113941" y="17102"/>
                </a:cubicBezTo>
                <a:cubicBezTo>
                  <a:pt x="114144" y="17227"/>
                  <a:pt x="114409" y="17367"/>
                  <a:pt x="114378" y="17538"/>
                </a:cubicBezTo>
                <a:cubicBezTo>
                  <a:pt x="114442" y="17382"/>
                  <a:pt x="114519" y="17341"/>
                  <a:pt x="114602" y="17341"/>
                </a:cubicBezTo>
                <a:cubicBezTo>
                  <a:pt x="114695" y="17341"/>
                  <a:pt x="114798" y="17393"/>
                  <a:pt x="114902" y="17393"/>
                </a:cubicBezTo>
                <a:cubicBezTo>
                  <a:pt x="115020" y="17393"/>
                  <a:pt x="115140" y="17326"/>
                  <a:pt x="115251" y="17039"/>
                </a:cubicBezTo>
                <a:cubicBezTo>
                  <a:pt x="115313" y="17227"/>
                  <a:pt x="115578" y="17008"/>
                  <a:pt x="115610" y="17476"/>
                </a:cubicBezTo>
                <a:cubicBezTo>
                  <a:pt x="115968" y="17258"/>
                  <a:pt x="115438" y="17180"/>
                  <a:pt x="115422" y="16946"/>
                </a:cubicBezTo>
                <a:cubicBezTo>
                  <a:pt x="115558" y="16730"/>
                  <a:pt x="115745" y="16670"/>
                  <a:pt x="115961" y="16670"/>
                </a:cubicBezTo>
                <a:cubicBezTo>
                  <a:pt x="116118" y="16670"/>
                  <a:pt x="116290" y="16701"/>
                  <a:pt x="116467" y="16728"/>
                </a:cubicBezTo>
                <a:cubicBezTo>
                  <a:pt x="116586" y="16745"/>
                  <a:pt x="116706" y="16758"/>
                  <a:pt x="116823" y="16758"/>
                </a:cubicBezTo>
                <a:cubicBezTo>
                  <a:pt x="117139" y="16758"/>
                  <a:pt x="117440" y="16661"/>
                  <a:pt x="117667" y="16276"/>
                </a:cubicBezTo>
                <a:cubicBezTo>
                  <a:pt x="118291" y="15699"/>
                  <a:pt x="118213" y="15028"/>
                  <a:pt x="118759" y="14514"/>
                </a:cubicBezTo>
                <a:cubicBezTo>
                  <a:pt x="118899" y="14623"/>
                  <a:pt x="118946" y="14795"/>
                  <a:pt x="118899" y="14951"/>
                </a:cubicBezTo>
                <a:cubicBezTo>
                  <a:pt x="118883" y="15060"/>
                  <a:pt x="118852" y="15153"/>
                  <a:pt x="118805" y="15231"/>
                </a:cubicBezTo>
                <a:cubicBezTo>
                  <a:pt x="118925" y="15270"/>
                  <a:pt x="119031" y="15288"/>
                  <a:pt x="119128" y="15288"/>
                </a:cubicBezTo>
                <a:cubicBezTo>
                  <a:pt x="119387" y="15288"/>
                  <a:pt x="119579" y="15157"/>
                  <a:pt x="119772" y="14919"/>
                </a:cubicBezTo>
                <a:cubicBezTo>
                  <a:pt x="119772" y="15106"/>
                  <a:pt x="119881" y="15200"/>
                  <a:pt x="120068" y="15356"/>
                </a:cubicBezTo>
                <a:cubicBezTo>
                  <a:pt x="120293" y="15215"/>
                  <a:pt x="120049" y="14746"/>
                  <a:pt x="120341" y="14746"/>
                </a:cubicBezTo>
                <a:cubicBezTo>
                  <a:pt x="120373" y="14746"/>
                  <a:pt x="120412" y="14751"/>
                  <a:pt x="120458" y="14763"/>
                </a:cubicBezTo>
                <a:cubicBezTo>
                  <a:pt x="120489" y="15028"/>
                  <a:pt x="120505" y="15309"/>
                  <a:pt x="120458" y="15574"/>
                </a:cubicBezTo>
                <a:cubicBezTo>
                  <a:pt x="120723" y="15293"/>
                  <a:pt x="120894" y="14826"/>
                  <a:pt x="121159" y="14545"/>
                </a:cubicBezTo>
                <a:lnTo>
                  <a:pt x="121159" y="14545"/>
                </a:lnTo>
                <a:cubicBezTo>
                  <a:pt x="121378" y="14810"/>
                  <a:pt x="121159" y="15091"/>
                  <a:pt x="121128" y="15325"/>
                </a:cubicBezTo>
                <a:cubicBezTo>
                  <a:pt x="121440" y="15044"/>
                  <a:pt x="121970" y="14670"/>
                  <a:pt x="121861" y="14124"/>
                </a:cubicBezTo>
                <a:cubicBezTo>
                  <a:pt x="121780" y="14113"/>
                  <a:pt x="121709" y="14101"/>
                  <a:pt x="121633" y="14084"/>
                </a:cubicBezTo>
                <a:lnTo>
                  <a:pt x="121633" y="14084"/>
                </a:lnTo>
                <a:cubicBezTo>
                  <a:pt x="121722" y="14180"/>
                  <a:pt x="121788" y="14480"/>
                  <a:pt x="121752" y="14576"/>
                </a:cubicBezTo>
                <a:cubicBezTo>
                  <a:pt x="121701" y="14737"/>
                  <a:pt x="121628" y="14796"/>
                  <a:pt x="121550" y="14796"/>
                </a:cubicBezTo>
                <a:cubicBezTo>
                  <a:pt x="121384" y="14796"/>
                  <a:pt x="121191" y="14537"/>
                  <a:pt x="121128" y="14420"/>
                </a:cubicBezTo>
                <a:lnTo>
                  <a:pt x="121315" y="14218"/>
                </a:lnTo>
                <a:cubicBezTo>
                  <a:pt x="121153" y="13996"/>
                  <a:pt x="121022" y="13911"/>
                  <a:pt x="120907" y="13911"/>
                </a:cubicBezTo>
                <a:cubicBezTo>
                  <a:pt x="120780" y="13911"/>
                  <a:pt x="120674" y="14016"/>
                  <a:pt x="120567" y="14155"/>
                </a:cubicBezTo>
                <a:cubicBezTo>
                  <a:pt x="120380" y="14420"/>
                  <a:pt x="120208" y="14826"/>
                  <a:pt x="119959" y="14888"/>
                </a:cubicBezTo>
                <a:lnTo>
                  <a:pt x="119865" y="14062"/>
                </a:lnTo>
                <a:cubicBezTo>
                  <a:pt x="119787" y="14327"/>
                  <a:pt x="119725" y="14608"/>
                  <a:pt x="119632" y="14873"/>
                </a:cubicBezTo>
                <a:cubicBezTo>
                  <a:pt x="119460" y="14717"/>
                  <a:pt x="119242" y="14311"/>
                  <a:pt x="119429" y="14124"/>
                </a:cubicBezTo>
                <a:cubicBezTo>
                  <a:pt x="119343" y="14075"/>
                  <a:pt x="119281" y="14057"/>
                  <a:pt x="119236" y="14057"/>
                </a:cubicBezTo>
                <a:cubicBezTo>
                  <a:pt x="119089" y="14057"/>
                  <a:pt x="119109" y="14253"/>
                  <a:pt x="118990" y="14253"/>
                </a:cubicBezTo>
                <a:cubicBezTo>
                  <a:pt x="118947" y="14253"/>
                  <a:pt x="118885" y="14227"/>
                  <a:pt x="118790" y="14155"/>
                </a:cubicBezTo>
                <a:cubicBezTo>
                  <a:pt x="118759" y="14124"/>
                  <a:pt x="118743" y="14078"/>
                  <a:pt x="118759" y="14031"/>
                </a:cubicBezTo>
                <a:lnTo>
                  <a:pt x="118759" y="14031"/>
                </a:lnTo>
                <a:lnTo>
                  <a:pt x="118509" y="14358"/>
                </a:lnTo>
                <a:cubicBezTo>
                  <a:pt x="118509" y="14197"/>
                  <a:pt x="118304" y="13886"/>
                  <a:pt x="118470" y="13886"/>
                </a:cubicBezTo>
                <a:cubicBezTo>
                  <a:pt x="118482" y="13886"/>
                  <a:pt x="118494" y="13888"/>
                  <a:pt x="118509" y="13890"/>
                </a:cubicBezTo>
                <a:cubicBezTo>
                  <a:pt x="118434" y="13862"/>
                  <a:pt x="118367" y="13850"/>
                  <a:pt x="118306" y="13850"/>
                </a:cubicBezTo>
                <a:cubicBezTo>
                  <a:pt x="117904" y="13850"/>
                  <a:pt x="117781" y="14384"/>
                  <a:pt x="117576" y="14384"/>
                </a:cubicBezTo>
                <a:cubicBezTo>
                  <a:pt x="117521" y="14384"/>
                  <a:pt x="117460" y="14346"/>
                  <a:pt x="117387" y="14249"/>
                </a:cubicBezTo>
                <a:lnTo>
                  <a:pt x="117418" y="14187"/>
                </a:lnTo>
                <a:lnTo>
                  <a:pt x="117418" y="14187"/>
                </a:lnTo>
                <a:cubicBezTo>
                  <a:pt x="117293" y="14265"/>
                  <a:pt x="117184" y="14374"/>
                  <a:pt x="117122" y="14498"/>
                </a:cubicBezTo>
                <a:cubicBezTo>
                  <a:pt x="117091" y="14592"/>
                  <a:pt x="117091" y="14686"/>
                  <a:pt x="117137" y="14779"/>
                </a:cubicBezTo>
                <a:cubicBezTo>
                  <a:pt x="117262" y="15044"/>
                  <a:pt x="117231" y="15371"/>
                  <a:pt x="117075" y="15621"/>
                </a:cubicBezTo>
                <a:cubicBezTo>
                  <a:pt x="116810" y="15184"/>
                  <a:pt x="116545" y="14748"/>
                  <a:pt x="116280" y="14311"/>
                </a:cubicBezTo>
                <a:lnTo>
                  <a:pt x="116280" y="14311"/>
                </a:lnTo>
                <a:lnTo>
                  <a:pt x="116358" y="14904"/>
                </a:lnTo>
                <a:cubicBezTo>
                  <a:pt x="116340" y="14907"/>
                  <a:pt x="116322" y="14909"/>
                  <a:pt x="116305" y="14909"/>
                </a:cubicBezTo>
                <a:cubicBezTo>
                  <a:pt x="116171" y="14909"/>
                  <a:pt x="116062" y="14808"/>
                  <a:pt x="116062" y="14670"/>
                </a:cubicBezTo>
                <a:lnTo>
                  <a:pt x="116062" y="14670"/>
                </a:lnTo>
                <a:cubicBezTo>
                  <a:pt x="115843" y="15153"/>
                  <a:pt x="116171" y="14904"/>
                  <a:pt x="116093" y="15325"/>
                </a:cubicBezTo>
                <a:cubicBezTo>
                  <a:pt x="115980" y="15243"/>
                  <a:pt x="115872" y="15215"/>
                  <a:pt x="115768" y="15215"/>
                </a:cubicBezTo>
                <a:cubicBezTo>
                  <a:pt x="115612" y="15215"/>
                  <a:pt x="115463" y="15278"/>
                  <a:pt x="115313" y="15325"/>
                </a:cubicBezTo>
                <a:cubicBezTo>
                  <a:pt x="115244" y="15346"/>
                  <a:pt x="115178" y="15361"/>
                  <a:pt x="115115" y="15361"/>
                </a:cubicBezTo>
                <a:cubicBezTo>
                  <a:pt x="114949" y="15361"/>
                  <a:pt x="114807" y="15262"/>
                  <a:pt x="114705" y="14935"/>
                </a:cubicBezTo>
                <a:lnTo>
                  <a:pt x="114705" y="14935"/>
                </a:lnTo>
                <a:cubicBezTo>
                  <a:pt x="114659" y="15403"/>
                  <a:pt x="115173" y="15200"/>
                  <a:pt x="114799" y="15590"/>
                </a:cubicBezTo>
                <a:cubicBezTo>
                  <a:pt x="114703" y="15307"/>
                  <a:pt x="114622" y="15213"/>
                  <a:pt x="114544" y="15213"/>
                </a:cubicBezTo>
                <a:cubicBezTo>
                  <a:pt x="114393" y="15213"/>
                  <a:pt x="114253" y="15559"/>
                  <a:pt x="114041" y="15559"/>
                </a:cubicBezTo>
                <a:cubicBezTo>
                  <a:pt x="113987" y="15559"/>
                  <a:pt x="113928" y="15536"/>
                  <a:pt x="113864" y="15481"/>
                </a:cubicBezTo>
                <a:cubicBezTo>
                  <a:pt x="113879" y="14935"/>
                  <a:pt x="114284" y="15153"/>
                  <a:pt x="113817" y="14748"/>
                </a:cubicBezTo>
                <a:cubicBezTo>
                  <a:pt x="113796" y="15055"/>
                  <a:pt x="113705" y="15152"/>
                  <a:pt x="113584" y="15152"/>
                </a:cubicBezTo>
                <a:cubicBezTo>
                  <a:pt x="113377" y="15152"/>
                  <a:pt x="113082" y="14875"/>
                  <a:pt x="112883" y="14875"/>
                </a:cubicBezTo>
                <a:cubicBezTo>
                  <a:pt x="112848" y="14875"/>
                  <a:pt x="112816" y="14884"/>
                  <a:pt x="112788" y="14904"/>
                </a:cubicBezTo>
                <a:cubicBezTo>
                  <a:pt x="112881" y="15605"/>
                  <a:pt x="112149" y="15278"/>
                  <a:pt x="111634" y="15574"/>
                </a:cubicBezTo>
                <a:cubicBezTo>
                  <a:pt x="111634" y="15449"/>
                  <a:pt x="111385" y="15403"/>
                  <a:pt x="111057" y="15325"/>
                </a:cubicBezTo>
                <a:cubicBezTo>
                  <a:pt x="110730" y="15262"/>
                  <a:pt x="110403" y="15169"/>
                  <a:pt x="110075" y="15060"/>
                </a:cubicBezTo>
                <a:lnTo>
                  <a:pt x="110075" y="14935"/>
                </a:lnTo>
                <a:cubicBezTo>
                  <a:pt x="110029" y="15652"/>
                  <a:pt x="109514" y="15559"/>
                  <a:pt x="109140" y="15714"/>
                </a:cubicBezTo>
                <a:cubicBezTo>
                  <a:pt x="109140" y="15293"/>
                  <a:pt x="109202" y="15122"/>
                  <a:pt x="109389" y="14919"/>
                </a:cubicBezTo>
                <a:lnTo>
                  <a:pt x="109389" y="14919"/>
                </a:lnTo>
                <a:lnTo>
                  <a:pt x="109046" y="14935"/>
                </a:lnTo>
                <a:cubicBezTo>
                  <a:pt x="109000" y="15138"/>
                  <a:pt x="108844" y="15309"/>
                  <a:pt x="108641" y="15371"/>
                </a:cubicBezTo>
                <a:lnTo>
                  <a:pt x="108719" y="14841"/>
                </a:lnTo>
                <a:lnTo>
                  <a:pt x="108719" y="14841"/>
                </a:lnTo>
                <a:cubicBezTo>
                  <a:pt x="108370" y="14853"/>
                  <a:pt x="108011" y="15219"/>
                  <a:pt x="107592" y="15219"/>
                </a:cubicBezTo>
                <a:cubicBezTo>
                  <a:pt x="107470" y="15219"/>
                  <a:pt x="107341" y="15188"/>
                  <a:pt x="107207" y="15106"/>
                </a:cubicBezTo>
                <a:lnTo>
                  <a:pt x="107207" y="15106"/>
                </a:lnTo>
                <a:cubicBezTo>
                  <a:pt x="107145" y="15605"/>
                  <a:pt x="107659" y="16494"/>
                  <a:pt x="106989" y="16821"/>
                </a:cubicBezTo>
                <a:cubicBezTo>
                  <a:pt x="106974" y="16569"/>
                  <a:pt x="106973" y="16147"/>
                  <a:pt x="107121" y="16000"/>
                </a:cubicBezTo>
                <a:lnTo>
                  <a:pt x="107121" y="16000"/>
                </a:lnTo>
                <a:cubicBezTo>
                  <a:pt x="107070" y="16046"/>
                  <a:pt x="106992" y="16131"/>
                  <a:pt x="106916" y="16131"/>
                </a:cubicBezTo>
                <a:cubicBezTo>
                  <a:pt x="106888" y="16131"/>
                  <a:pt x="106859" y="16119"/>
                  <a:pt x="106833" y="16089"/>
                </a:cubicBezTo>
                <a:cubicBezTo>
                  <a:pt x="106926" y="15948"/>
                  <a:pt x="107004" y="15792"/>
                  <a:pt x="107098" y="15636"/>
                </a:cubicBezTo>
                <a:cubicBezTo>
                  <a:pt x="107060" y="15610"/>
                  <a:pt x="107029" y="15598"/>
                  <a:pt x="107005" y="15598"/>
                </a:cubicBezTo>
                <a:cubicBezTo>
                  <a:pt x="106864" y="15598"/>
                  <a:pt x="106906" y="15967"/>
                  <a:pt x="106748" y="15967"/>
                </a:cubicBezTo>
                <a:cubicBezTo>
                  <a:pt x="106741" y="15967"/>
                  <a:pt x="106732" y="15966"/>
                  <a:pt x="106724" y="15964"/>
                </a:cubicBezTo>
                <a:cubicBezTo>
                  <a:pt x="106739" y="15574"/>
                  <a:pt x="106568" y="15683"/>
                  <a:pt x="106615" y="15371"/>
                </a:cubicBezTo>
                <a:cubicBezTo>
                  <a:pt x="106619" y="15369"/>
                  <a:pt x="106624" y="15368"/>
                  <a:pt x="106629" y="15368"/>
                </a:cubicBezTo>
                <a:cubicBezTo>
                  <a:pt x="106676" y="15368"/>
                  <a:pt x="106748" y="15453"/>
                  <a:pt x="106817" y="15453"/>
                </a:cubicBezTo>
                <a:cubicBezTo>
                  <a:pt x="106844" y="15453"/>
                  <a:pt x="106871" y="15439"/>
                  <a:pt x="106895" y="15403"/>
                </a:cubicBezTo>
                <a:cubicBezTo>
                  <a:pt x="106599" y="15293"/>
                  <a:pt x="106381" y="15060"/>
                  <a:pt x="106287" y="14779"/>
                </a:cubicBezTo>
                <a:cubicBezTo>
                  <a:pt x="106287" y="14997"/>
                  <a:pt x="106256" y="15293"/>
                  <a:pt x="106069" y="15325"/>
                </a:cubicBezTo>
                <a:cubicBezTo>
                  <a:pt x="105601" y="15325"/>
                  <a:pt x="105944" y="14857"/>
                  <a:pt x="105679" y="14639"/>
                </a:cubicBezTo>
                <a:lnTo>
                  <a:pt x="105679" y="14639"/>
                </a:lnTo>
                <a:cubicBezTo>
                  <a:pt x="105554" y="14904"/>
                  <a:pt x="105289" y="14608"/>
                  <a:pt x="105227" y="15184"/>
                </a:cubicBezTo>
                <a:cubicBezTo>
                  <a:pt x="105087" y="15169"/>
                  <a:pt x="105087" y="14904"/>
                  <a:pt x="105056" y="14748"/>
                </a:cubicBezTo>
                <a:cubicBezTo>
                  <a:pt x="104791" y="14966"/>
                  <a:pt x="103933" y="14670"/>
                  <a:pt x="104136" y="15325"/>
                </a:cubicBezTo>
                <a:lnTo>
                  <a:pt x="104198" y="15371"/>
                </a:lnTo>
                <a:cubicBezTo>
                  <a:pt x="104190" y="15379"/>
                  <a:pt x="104183" y="15379"/>
                  <a:pt x="104175" y="15379"/>
                </a:cubicBezTo>
                <a:cubicBezTo>
                  <a:pt x="104167" y="15379"/>
                  <a:pt x="104159" y="15379"/>
                  <a:pt x="104151" y="15387"/>
                </a:cubicBezTo>
                <a:cubicBezTo>
                  <a:pt x="103980" y="15479"/>
                  <a:pt x="103813" y="15516"/>
                  <a:pt x="103650" y="15516"/>
                </a:cubicBezTo>
                <a:cubicBezTo>
                  <a:pt x="103398" y="15516"/>
                  <a:pt x="103156" y="15429"/>
                  <a:pt x="102920" y="15325"/>
                </a:cubicBezTo>
                <a:cubicBezTo>
                  <a:pt x="102561" y="15167"/>
                  <a:pt x="102215" y="14929"/>
                  <a:pt x="101846" y="14929"/>
                </a:cubicBezTo>
                <a:cubicBezTo>
                  <a:pt x="101815" y="14929"/>
                  <a:pt x="101783" y="14931"/>
                  <a:pt x="101751" y="14935"/>
                </a:cubicBezTo>
                <a:lnTo>
                  <a:pt x="101797" y="14732"/>
                </a:lnTo>
                <a:lnTo>
                  <a:pt x="101797" y="14732"/>
                </a:lnTo>
                <a:cubicBezTo>
                  <a:pt x="101579" y="14771"/>
                  <a:pt x="101372" y="14799"/>
                  <a:pt x="101158" y="14799"/>
                </a:cubicBezTo>
                <a:cubicBezTo>
                  <a:pt x="101111" y="14799"/>
                  <a:pt x="101065" y="14797"/>
                  <a:pt x="101018" y="14795"/>
                </a:cubicBezTo>
                <a:cubicBezTo>
                  <a:pt x="100997" y="14793"/>
                  <a:pt x="100976" y="14793"/>
                  <a:pt x="100955" y="14793"/>
                </a:cubicBezTo>
                <a:cubicBezTo>
                  <a:pt x="100729" y="14793"/>
                  <a:pt x="100516" y="14868"/>
                  <a:pt x="100317" y="14982"/>
                </a:cubicBezTo>
                <a:cubicBezTo>
                  <a:pt x="100192" y="14951"/>
                  <a:pt x="100083" y="14561"/>
                  <a:pt x="100192" y="14358"/>
                </a:cubicBezTo>
                <a:lnTo>
                  <a:pt x="100192" y="14358"/>
                </a:lnTo>
                <a:cubicBezTo>
                  <a:pt x="100005" y="14382"/>
                  <a:pt x="99888" y="14444"/>
                  <a:pt x="99765" y="14444"/>
                </a:cubicBezTo>
                <a:cubicBezTo>
                  <a:pt x="99642" y="14444"/>
                  <a:pt x="99514" y="14382"/>
                  <a:pt x="99303" y="14155"/>
                </a:cubicBezTo>
                <a:cubicBezTo>
                  <a:pt x="99579" y="14008"/>
                  <a:pt x="99488" y="13923"/>
                  <a:pt x="99501" y="13923"/>
                </a:cubicBezTo>
                <a:cubicBezTo>
                  <a:pt x="99508" y="13923"/>
                  <a:pt x="99551" y="13952"/>
                  <a:pt x="99724" y="14015"/>
                </a:cubicBezTo>
                <a:cubicBezTo>
                  <a:pt x="99521" y="13875"/>
                  <a:pt x="99412" y="13735"/>
                  <a:pt x="99288" y="13657"/>
                </a:cubicBezTo>
                <a:cubicBezTo>
                  <a:pt x="99245" y="13635"/>
                  <a:pt x="99197" y="13623"/>
                  <a:pt x="99140" y="13623"/>
                </a:cubicBezTo>
                <a:cubicBezTo>
                  <a:pt x="99031" y="13623"/>
                  <a:pt x="98890" y="13668"/>
                  <a:pt x="98695" y="13781"/>
                </a:cubicBezTo>
                <a:cubicBezTo>
                  <a:pt x="98910" y="13524"/>
                  <a:pt x="98704" y="13148"/>
                  <a:pt x="98392" y="13148"/>
                </a:cubicBezTo>
                <a:cubicBezTo>
                  <a:pt x="98364" y="13148"/>
                  <a:pt x="98335" y="13151"/>
                  <a:pt x="98306" y="13158"/>
                </a:cubicBezTo>
                <a:lnTo>
                  <a:pt x="98493" y="13594"/>
                </a:lnTo>
                <a:cubicBezTo>
                  <a:pt x="98259" y="13579"/>
                  <a:pt x="98040" y="13501"/>
                  <a:pt x="97853" y="13376"/>
                </a:cubicBezTo>
                <a:lnTo>
                  <a:pt x="98165" y="12784"/>
                </a:lnTo>
                <a:cubicBezTo>
                  <a:pt x="98056" y="12565"/>
                  <a:pt x="97822" y="12441"/>
                  <a:pt x="97588" y="12441"/>
                </a:cubicBezTo>
                <a:cubicBezTo>
                  <a:pt x="97464" y="12456"/>
                  <a:pt x="97355" y="12472"/>
                  <a:pt x="97245" y="12487"/>
                </a:cubicBezTo>
                <a:cubicBezTo>
                  <a:pt x="97121" y="12519"/>
                  <a:pt x="97012" y="12550"/>
                  <a:pt x="96902" y="12565"/>
                </a:cubicBezTo>
                <a:cubicBezTo>
                  <a:pt x="96761" y="12600"/>
                  <a:pt x="96621" y="12628"/>
                  <a:pt x="96494" y="12628"/>
                </a:cubicBezTo>
                <a:cubicBezTo>
                  <a:pt x="96214" y="12628"/>
                  <a:pt x="95994" y="12492"/>
                  <a:pt x="95952" y="11989"/>
                </a:cubicBezTo>
                <a:lnTo>
                  <a:pt x="95952" y="11989"/>
                </a:lnTo>
                <a:cubicBezTo>
                  <a:pt x="95546" y="12316"/>
                  <a:pt x="96295" y="12472"/>
                  <a:pt x="95889" y="12877"/>
                </a:cubicBezTo>
                <a:cubicBezTo>
                  <a:pt x="95515" y="12628"/>
                  <a:pt x="95468" y="11630"/>
                  <a:pt x="95359" y="11552"/>
                </a:cubicBezTo>
                <a:cubicBezTo>
                  <a:pt x="95287" y="11436"/>
                  <a:pt x="95207" y="11392"/>
                  <a:pt x="95123" y="11392"/>
                </a:cubicBezTo>
                <a:cubicBezTo>
                  <a:pt x="94863" y="11392"/>
                  <a:pt x="94556" y="11810"/>
                  <a:pt x="94262" y="11810"/>
                </a:cubicBezTo>
                <a:cubicBezTo>
                  <a:pt x="94179" y="11810"/>
                  <a:pt x="94098" y="11777"/>
                  <a:pt x="94018" y="11692"/>
                </a:cubicBezTo>
                <a:cubicBezTo>
                  <a:pt x="93988" y="11923"/>
                  <a:pt x="93805" y="12503"/>
                  <a:pt x="93291" y="12503"/>
                </a:cubicBezTo>
                <a:cubicBezTo>
                  <a:pt x="93284" y="12503"/>
                  <a:pt x="93277" y="12503"/>
                  <a:pt x="93270" y="12503"/>
                </a:cubicBezTo>
                <a:cubicBezTo>
                  <a:pt x="92896" y="12238"/>
                  <a:pt x="93239" y="11412"/>
                  <a:pt x="93566" y="11365"/>
                </a:cubicBezTo>
                <a:cubicBezTo>
                  <a:pt x="93644" y="11381"/>
                  <a:pt x="93676" y="11474"/>
                  <a:pt x="93629" y="11552"/>
                </a:cubicBezTo>
                <a:cubicBezTo>
                  <a:pt x="93800" y="11537"/>
                  <a:pt x="94003" y="11521"/>
                  <a:pt x="93972" y="11225"/>
                </a:cubicBezTo>
                <a:lnTo>
                  <a:pt x="93972" y="11225"/>
                </a:lnTo>
                <a:lnTo>
                  <a:pt x="93816" y="11412"/>
                </a:lnTo>
                <a:cubicBezTo>
                  <a:pt x="93769" y="11256"/>
                  <a:pt x="93613" y="11131"/>
                  <a:pt x="93504" y="10991"/>
                </a:cubicBezTo>
                <a:cubicBezTo>
                  <a:pt x="93411" y="10835"/>
                  <a:pt x="93364" y="10710"/>
                  <a:pt x="93504" y="10586"/>
                </a:cubicBezTo>
                <a:lnTo>
                  <a:pt x="93504" y="10586"/>
                </a:lnTo>
                <a:cubicBezTo>
                  <a:pt x="93199" y="10611"/>
                  <a:pt x="93194" y="10771"/>
                  <a:pt x="93288" y="10948"/>
                </a:cubicBezTo>
                <a:lnTo>
                  <a:pt x="93288" y="10948"/>
                </a:lnTo>
                <a:cubicBezTo>
                  <a:pt x="92986" y="10524"/>
                  <a:pt x="92601" y="10595"/>
                  <a:pt x="92257" y="10165"/>
                </a:cubicBezTo>
                <a:lnTo>
                  <a:pt x="92257" y="10165"/>
                </a:lnTo>
                <a:cubicBezTo>
                  <a:pt x="92272" y="10312"/>
                  <a:pt x="92203" y="10557"/>
                  <a:pt x="92129" y="10557"/>
                </a:cubicBezTo>
                <a:cubicBezTo>
                  <a:pt x="92125" y="10557"/>
                  <a:pt x="92121" y="10556"/>
                  <a:pt x="92117" y="10554"/>
                </a:cubicBezTo>
                <a:cubicBezTo>
                  <a:pt x="91955" y="10366"/>
                  <a:pt x="91840" y="10301"/>
                  <a:pt x="91748" y="10301"/>
                </a:cubicBezTo>
                <a:cubicBezTo>
                  <a:pt x="91680" y="10301"/>
                  <a:pt x="91624" y="10337"/>
                  <a:pt x="91571" y="10383"/>
                </a:cubicBezTo>
                <a:cubicBezTo>
                  <a:pt x="91466" y="10453"/>
                  <a:pt x="91369" y="10567"/>
                  <a:pt x="91216" y="10567"/>
                </a:cubicBezTo>
                <a:cubicBezTo>
                  <a:pt x="91165" y="10567"/>
                  <a:pt x="91107" y="10554"/>
                  <a:pt x="91041" y="10523"/>
                </a:cubicBezTo>
                <a:cubicBezTo>
                  <a:pt x="90947" y="10056"/>
                  <a:pt x="91587" y="9884"/>
                  <a:pt x="90947" y="9822"/>
                </a:cubicBezTo>
                <a:cubicBezTo>
                  <a:pt x="90776" y="9432"/>
                  <a:pt x="91212" y="9276"/>
                  <a:pt x="91431" y="9183"/>
                </a:cubicBezTo>
                <a:lnTo>
                  <a:pt x="91431" y="9183"/>
                </a:lnTo>
                <a:cubicBezTo>
                  <a:pt x="91397" y="9187"/>
                  <a:pt x="91365" y="9190"/>
                  <a:pt x="91334" y="9190"/>
                </a:cubicBezTo>
                <a:cubicBezTo>
                  <a:pt x="90763" y="9190"/>
                  <a:pt x="90781" y="8391"/>
                  <a:pt x="90589" y="8169"/>
                </a:cubicBezTo>
                <a:lnTo>
                  <a:pt x="90916" y="8169"/>
                </a:lnTo>
                <a:cubicBezTo>
                  <a:pt x="90776" y="8169"/>
                  <a:pt x="90620" y="8107"/>
                  <a:pt x="90511" y="8013"/>
                </a:cubicBezTo>
                <a:lnTo>
                  <a:pt x="90371" y="8481"/>
                </a:lnTo>
                <a:cubicBezTo>
                  <a:pt x="90277" y="8325"/>
                  <a:pt x="90184" y="8247"/>
                  <a:pt x="90277" y="8091"/>
                </a:cubicBezTo>
                <a:lnTo>
                  <a:pt x="90277" y="8091"/>
                </a:lnTo>
                <a:cubicBezTo>
                  <a:pt x="89965" y="8247"/>
                  <a:pt x="89950" y="8808"/>
                  <a:pt x="89435" y="8949"/>
                </a:cubicBezTo>
                <a:cubicBezTo>
                  <a:pt x="89388" y="8637"/>
                  <a:pt x="88749" y="8777"/>
                  <a:pt x="89030" y="8232"/>
                </a:cubicBezTo>
                <a:lnTo>
                  <a:pt x="89030" y="8232"/>
                </a:lnTo>
                <a:cubicBezTo>
                  <a:pt x="89123" y="8347"/>
                  <a:pt x="89190" y="8391"/>
                  <a:pt x="89242" y="8391"/>
                </a:cubicBezTo>
                <a:cubicBezTo>
                  <a:pt x="89419" y="8391"/>
                  <a:pt x="89434" y="7894"/>
                  <a:pt x="89706" y="7894"/>
                </a:cubicBezTo>
                <a:cubicBezTo>
                  <a:pt x="89710" y="7894"/>
                  <a:pt x="89714" y="7894"/>
                  <a:pt x="89718" y="7895"/>
                </a:cubicBezTo>
                <a:lnTo>
                  <a:pt x="89718" y="7895"/>
                </a:lnTo>
                <a:cubicBezTo>
                  <a:pt x="89632" y="7852"/>
                  <a:pt x="89560" y="7779"/>
                  <a:pt x="89529" y="7686"/>
                </a:cubicBezTo>
                <a:cubicBezTo>
                  <a:pt x="89560" y="7624"/>
                  <a:pt x="89607" y="7592"/>
                  <a:pt x="89685" y="7592"/>
                </a:cubicBezTo>
                <a:cubicBezTo>
                  <a:pt x="89623" y="7373"/>
                  <a:pt x="89547" y="7298"/>
                  <a:pt x="89460" y="7298"/>
                </a:cubicBezTo>
                <a:cubicBezTo>
                  <a:pt x="89267" y="7298"/>
                  <a:pt x="89015" y="7662"/>
                  <a:pt x="88713" y="7662"/>
                </a:cubicBezTo>
                <a:cubicBezTo>
                  <a:pt x="88635" y="7662"/>
                  <a:pt x="88553" y="7638"/>
                  <a:pt x="88469" y="7577"/>
                </a:cubicBezTo>
                <a:cubicBezTo>
                  <a:pt x="88749" y="7343"/>
                  <a:pt x="88718" y="6938"/>
                  <a:pt x="88593" y="6938"/>
                </a:cubicBezTo>
                <a:cubicBezTo>
                  <a:pt x="88812" y="7109"/>
                  <a:pt x="88360" y="7483"/>
                  <a:pt x="88001" y="7546"/>
                </a:cubicBezTo>
                <a:cubicBezTo>
                  <a:pt x="87910" y="7337"/>
                  <a:pt x="87798" y="7293"/>
                  <a:pt x="87686" y="7293"/>
                </a:cubicBezTo>
                <a:cubicBezTo>
                  <a:pt x="87605" y="7293"/>
                  <a:pt x="87524" y="7316"/>
                  <a:pt x="87452" y="7316"/>
                </a:cubicBezTo>
                <a:cubicBezTo>
                  <a:pt x="87401" y="7316"/>
                  <a:pt x="87354" y="7304"/>
                  <a:pt x="87315" y="7265"/>
                </a:cubicBezTo>
                <a:lnTo>
                  <a:pt x="87315" y="7265"/>
                </a:lnTo>
                <a:lnTo>
                  <a:pt x="87471" y="7530"/>
                </a:lnTo>
                <a:cubicBezTo>
                  <a:pt x="87367" y="7617"/>
                  <a:pt x="87280" y="7648"/>
                  <a:pt x="87196" y="7648"/>
                </a:cubicBezTo>
                <a:cubicBezTo>
                  <a:pt x="87052" y="7648"/>
                  <a:pt x="86913" y="7558"/>
                  <a:pt x="86707" y="7499"/>
                </a:cubicBezTo>
                <a:cubicBezTo>
                  <a:pt x="86743" y="7439"/>
                  <a:pt x="86784" y="7411"/>
                  <a:pt x="86823" y="7399"/>
                </a:cubicBezTo>
                <a:lnTo>
                  <a:pt x="86823" y="7399"/>
                </a:lnTo>
                <a:cubicBezTo>
                  <a:pt x="86836" y="7402"/>
                  <a:pt x="86850" y="7403"/>
                  <a:pt x="86865" y="7403"/>
                </a:cubicBezTo>
                <a:cubicBezTo>
                  <a:pt x="86882" y="7403"/>
                  <a:pt x="86900" y="7401"/>
                  <a:pt x="86920" y="7398"/>
                </a:cubicBezTo>
                <a:lnTo>
                  <a:pt x="86920" y="7398"/>
                </a:lnTo>
                <a:cubicBezTo>
                  <a:pt x="86953" y="7404"/>
                  <a:pt x="86983" y="7414"/>
                  <a:pt x="87004" y="7414"/>
                </a:cubicBezTo>
                <a:cubicBezTo>
                  <a:pt x="87027" y="7414"/>
                  <a:pt x="87039" y="7402"/>
                  <a:pt x="87035" y="7359"/>
                </a:cubicBezTo>
                <a:lnTo>
                  <a:pt x="87035" y="7359"/>
                </a:lnTo>
                <a:cubicBezTo>
                  <a:pt x="86992" y="7378"/>
                  <a:pt x="86954" y="7391"/>
                  <a:pt x="86920" y="7398"/>
                </a:cubicBezTo>
                <a:lnTo>
                  <a:pt x="86920" y="7398"/>
                </a:lnTo>
                <a:cubicBezTo>
                  <a:pt x="86904" y="7395"/>
                  <a:pt x="86888" y="7393"/>
                  <a:pt x="86871" y="7393"/>
                </a:cubicBezTo>
                <a:cubicBezTo>
                  <a:pt x="86856" y="7393"/>
                  <a:pt x="86839" y="7395"/>
                  <a:pt x="86823" y="7399"/>
                </a:cubicBezTo>
                <a:lnTo>
                  <a:pt x="86823" y="7399"/>
                </a:lnTo>
                <a:cubicBezTo>
                  <a:pt x="86484" y="7332"/>
                  <a:pt x="86656" y="6437"/>
                  <a:pt x="86159" y="6437"/>
                </a:cubicBezTo>
                <a:cubicBezTo>
                  <a:pt x="86145" y="6437"/>
                  <a:pt x="86130" y="6437"/>
                  <a:pt x="86115" y="6439"/>
                </a:cubicBezTo>
                <a:cubicBezTo>
                  <a:pt x="86052" y="6111"/>
                  <a:pt x="86458" y="5893"/>
                  <a:pt x="86380" y="5644"/>
                </a:cubicBezTo>
                <a:lnTo>
                  <a:pt x="86380" y="5644"/>
                </a:lnTo>
                <a:cubicBezTo>
                  <a:pt x="86353" y="5646"/>
                  <a:pt x="86329" y="5647"/>
                  <a:pt x="86305" y="5647"/>
                </a:cubicBezTo>
                <a:cubicBezTo>
                  <a:pt x="85712" y="5647"/>
                  <a:pt x="86120" y="4910"/>
                  <a:pt x="85460" y="4880"/>
                </a:cubicBezTo>
                <a:cubicBezTo>
                  <a:pt x="85335" y="5363"/>
                  <a:pt x="85429" y="5285"/>
                  <a:pt x="84836" y="5441"/>
                </a:cubicBezTo>
                <a:lnTo>
                  <a:pt x="85803" y="5706"/>
                </a:lnTo>
                <a:lnTo>
                  <a:pt x="84914" y="5924"/>
                </a:lnTo>
                <a:cubicBezTo>
                  <a:pt x="85148" y="6080"/>
                  <a:pt x="85585" y="6018"/>
                  <a:pt x="85678" y="6174"/>
                </a:cubicBezTo>
                <a:cubicBezTo>
                  <a:pt x="85226" y="6330"/>
                  <a:pt x="85320" y="6252"/>
                  <a:pt x="85211" y="6642"/>
                </a:cubicBezTo>
                <a:cubicBezTo>
                  <a:pt x="85273" y="5846"/>
                  <a:pt x="84353" y="6548"/>
                  <a:pt x="84228" y="5909"/>
                </a:cubicBezTo>
                <a:lnTo>
                  <a:pt x="84868" y="4958"/>
                </a:lnTo>
                <a:cubicBezTo>
                  <a:pt x="84712" y="4553"/>
                  <a:pt x="84369" y="4506"/>
                  <a:pt x="83979" y="4475"/>
                </a:cubicBezTo>
                <a:cubicBezTo>
                  <a:pt x="83589" y="4443"/>
                  <a:pt x="83184" y="4428"/>
                  <a:pt x="82857" y="4085"/>
                </a:cubicBezTo>
                <a:lnTo>
                  <a:pt x="82857" y="4085"/>
                </a:lnTo>
                <a:lnTo>
                  <a:pt x="83013" y="4397"/>
                </a:lnTo>
                <a:cubicBezTo>
                  <a:pt x="82932" y="4477"/>
                  <a:pt x="82861" y="4508"/>
                  <a:pt x="82795" y="4508"/>
                </a:cubicBezTo>
                <a:cubicBezTo>
                  <a:pt x="82583" y="4508"/>
                  <a:pt x="82420" y="4194"/>
                  <a:pt x="82154" y="4194"/>
                </a:cubicBezTo>
                <a:cubicBezTo>
                  <a:pt x="82149" y="4194"/>
                  <a:pt x="82144" y="4194"/>
                  <a:pt x="82140" y="4194"/>
                </a:cubicBezTo>
                <a:cubicBezTo>
                  <a:pt x="82358" y="3867"/>
                  <a:pt x="82249" y="3664"/>
                  <a:pt x="82249" y="3383"/>
                </a:cubicBezTo>
                <a:lnTo>
                  <a:pt x="82249" y="3383"/>
                </a:lnTo>
                <a:cubicBezTo>
                  <a:pt x="82227" y="3437"/>
                  <a:pt x="82190" y="3455"/>
                  <a:pt x="82141" y="3455"/>
                </a:cubicBezTo>
                <a:cubicBezTo>
                  <a:pt x="82040" y="3455"/>
                  <a:pt x="81891" y="3379"/>
                  <a:pt x="81723" y="3379"/>
                </a:cubicBezTo>
                <a:cubicBezTo>
                  <a:pt x="81568" y="3379"/>
                  <a:pt x="81397" y="3444"/>
                  <a:pt x="81235" y="3695"/>
                </a:cubicBezTo>
                <a:cubicBezTo>
                  <a:pt x="81189" y="3477"/>
                  <a:pt x="81142" y="3259"/>
                  <a:pt x="81079" y="3056"/>
                </a:cubicBezTo>
                <a:cubicBezTo>
                  <a:pt x="80968" y="2962"/>
                  <a:pt x="80855" y="2926"/>
                  <a:pt x="80740" y="2926"/>
                </a:cubicBezTo>
                <a:cubicBezTo>
                  <a:pt x="80549" y="2926"/>
                  <a:pt x="80354" y="3027"/>
                  <a:pt x="80160" y="3134"/>
                </a:cubicBezTo>
                <a:cubicBezTo>
                  <a:pt x="79951" y="3255"/>
                  <a:pt x="79742" y="3383"/>
                  <a:pt x="79534" y="3383"/>
                </a:cubicBezTo>
                <a:cubicBezTo>
                  <a:pt x="79446" y="3383"/>
                  <a:pt x="79359" y="3361"/>
                  <a:pt x="79271" y="3305"/>
                </a:cubicBezTo>
                <a:cubicBezTo>
                  <a:pt x="79614" y="2994"/>
                  <a:pt x="79427" y="2619"/>
                  <a:pt x="79988" y="2526"/>
                </a:cubicBezTo>
                <a:cubicBezTo>
                  <a:pt x="79857" y="2470"/>
                  <a:pt x="79743" y="2391"/>
                  <a:pt x="79649" y="2391"/>
                </a:cubicBezTo>
                <a:cubicBezTo>
                  <a:pt x="79587" y="2391"/>
                  <a:pt x="79533" y="2426"/>
                  <a:pt x="79489" y="2526"/>
                </a:cubicBezTo>
                <a:cubicBezTo>
                  <a:pt x="79478" y="2459"/>
                  <a:pt x="79426" y="2437"/>
                  <a:pt x="79353" y="2437"/>
                </a:cubicBezTo>
                <a:cubicBezTo>
                  <a:pt x="79217" y="2437"/>
                  <a:pt x="79006" y="2512"/>
                  <a:pt x="78844" y="2512"/>
                </a:cubicBezTo>
                <a:cubicBezTo>
                  <a:pt x="78728" y="2512"/>
                  <a:pt x="78636" y="2473"/>
                  <a:pt x="78616" y="2339"/>
                </a:cubicBezTo>
                <a:cubicBezTo>
                  <a:pt x="78482" y="2446"/>
                  <a:pt x="78337" y="2738"/>
                  <a:pt x="78150" y="2738"/>
                </a:cubicBezTo>
                <a:cubicBezTo>
                  <a:pt x="78119" y="2738"/>
                  <a:pt x="78088" y="2730"/>
                  <a:pt x="78055" y="2713"/>
                </a:cubicBezTo>
                <a:cubicBezTo>
                  <a:pt x="78055" y="2668"/>
                  <a:pt x="78072" y="2623"/>
                  <a:pt x="78092" y="2583"/>
                </a:cubicBezTo>
                <a:lnTo>
                  <a:pt x="78092" y="2583"/>
                </a:lnTo>
                <a:cubicBezTo>
                  <a:pt x="77987" y="2704"/>
                  <a:pt x="77665" y="2694"/>
                  <a:pt x="77710" y="3099"/>
                </a:cubicBezTo>
                <a:lnTo>
                  <a:pt x="77710" y="3099"/>
                </a:lnTo>
                <a:cubicBezTo>
                  <a:pt x="77674" y="2827"/>
                  <a:pt x="77520" y="2600"/>
                  <a:pt x="77291" y="2432"/>
                </a:cubicBezTo>
                <a:cubicBezTo>
                  <a:pt x="77073" y="2323"/>
                  <a:pt x="76839" y="2230"/>
                  <a:pt x="76605" y="2199"/>
                </a:cubicBezTo>
                <a:cubicBezTo>
                  <a:pt x="76122" y="2089"/>
                  <a:pt x="75654" y="2043"/>
                  <a:pt x="75467" y="1450"/>
                </a:cubicBezTo>
                <a:cubicBezTo>
                  <a:pt x="75202" y="1450"/>
                  <a:pt x="74922" y="1450"/>
                  <a:pt x="74641" y="1435"/>
                </a:cubicBezTo>
                <a:cubicBezTo>
                  <a:pt x="74361" y="1419"/>
                  <a:pt x="74080" y="1404"/>
                  <a:pt x="73862" y="1372"/>
                </a:cubicBezTo>
                <a:cubicBezTo>
                  <a:pt x="73898" y="1287"/>
                  <a:pt x="73897" y="1212"/>
                  <a:pt x="73931" y="1212"/>
                </a:cubicBezTo>
                <a:cubicBezTo>
                  <a:pt x="73941" y="1212"/>
                  <a:pt x="73953" y="1218"/>
                  <a:pt x="73971" y="1232"/>
                </a:cubicBezTo>
                <a:cubicBezTo>
                  <a:pt x="73891" y="1163"/>
                  <a:pt x="73821" y="1134"/>
                  <a:pt x="73760" y="1134"/>
                </a:cubicBezTo>
                <a:cubicBezTo>
                  <a:pt x="73455" y="1134"/>
                  <a:pt x="73332" y="1831"/>
                  <a:pt x="72996" y="1831"/>
                </a:cubicBezTo>
                <a:cubicBezTo>
                  <a:pt x="72922" y="1831"/>
                  <a:pt x="72838" y="1797"/>
                  <a:pt x="72739" y="1715"/>
                </a:cubicBezTo>
                <a:cubicBezTo>
                  <a:pt x="72490" y="1045"/>
                  <a:pt x="73176" y="1466"/>
                  <a:pt x="72989" y="1185"/>
                </a:cubicBezTo>
                <a:cubicBezTo>
                  <a:pt x="73036" y="716"/>
                  <a:pt x="72924" y="591"/>
                  <a:pt x="72739" y="591"/>
                </a:cubicBezTo>
                <a:cubicBezTo>
                  <a:pt x="72679" y="591"/>
                  <a:pt x="72610" y="605"/>
                  <a:pt x="72537" y="624"/>
                </a:cubicBezTo>
                <a:cubicBezTo>
                  <a:pt x="72411" y="652"/>
                  <a:pt x="72274" y="692"/>
                  <a:pt x="72142" y="692"/>
                </a:cubicBezTo>
                <a:cubicBezTo>
                  <a:pt x="71978" y="692"/>
                  <a:pt x="71823" y="630"/>
                  <a:pt x="71710" y="406"/>
                </a:cubicBezTo>
                <a:lnTo>
                  <a:pt x="71851" y="359"/>
                </a:lnTo>
                <a:cubicBezTo>
                  <a:pt x="71773" y="246"/>
                  <a:pt x="71680" y="204"/>
                  <a:pt x="71575" y="204"/>
                </a:cubicBezTo>
                <a:cubicBezTo>
                  <a:pt x="71447" y="204"/>
                  <a:pt x="71303" y="267"/>
                  <a:pt x="71149" y="343"/>
                </a:cubicBezTo>
                <a:cubicBezTo>
                  <a:pt x="70923" y="450"/>
                  <a:pt x="70662" y="591"/>
                  <a:pt x="70397" y="591"/>
                </a:cubicBezTo>
                <a:cubicBezTo>
                  <a:pt x="70352" y="591"/>
                  <a:pt x="70306" y="586"/>
                  <a:pt x="70261" y="577"/>
                </a:cubicBezTo>
                <a:cubicBezTo>
                  <a:pt x="70292" y="515"/>
                  <a:pt x="70292" y="437"/>
                  <a:pt x="70276" y="375"/>
                </a:cubicBezTo>
                <a:lnTo>
                  <a:pt x="70276" y="375"/>
                </a:lnTo>
                <a:cubicBezTo>
                  <a:pt x="69808" y="983"/>
                  <a:pt x="69013" y="1139"/>
                  <a:pt x="68421" y="1310"/>
                </a:cubicBezTo>
                <a:cubicBezTo>
                  <a:pt x="68624" y="811"/>
                  <a:pt x="68702" y="1045"/>
                  <a:pt x="68608" y="546"/>
                </a:cubicBezTo>
                <a:lnTo>
                  <a:pt x="68608" y="546"/>
                </a:lnTo>
                <a:cubicBezTo>
                  <a:pt x="68343" y="608"/>
                  <a:pt x="68655" y="1357"/>
                  <a:pt x="68140" y="1481"/>
                </a:cubicBezTo>
                <a:cubicBezTo>
                  <a:pt x="67969" y="1201"/>
                  <a:pt x="67610" y="967"/>
                  <a:pt x="67548" y="421"/>
                </a:cubicBezTo>
                <a:cubicBezTo>
                  <a:pt x="67720" y="421"/>
                  <a:pt x="67891" y="406"/>
                  <a:pt x="68047" y="406"/>
                </a:cubicBezTo>
                <a:cubicBezTo>
                  <a:pt x="67968" y="168"/>
                  <a:pt x="67869" y="93"/>
                  <a:pt x="67762" y="93"/>
                </a:cubicBezTo>
                <a:cubicBezTo>
                  <a:pt x="67581" y="93"/>
                  <a:pt x="67377" y="312"/>
                  <a:pt x="67212" y="312"/>
                </a:cubicBezTo>
                <a:cubicBezTo>
                  <a:pt x="67188" y="312"/>
                  <a:pt x="67165" y="307"/>
                  <a:pt x="67143" y="297"/>
                </a:cubicBezTo>
                <a:lnTo>
                  <a:pt x="67174" y="1"/>
                </a:lnTo>
                <a:close/>
              </a:path>
            </a:pathLst>
          </a:custGeom>
          <a:solidFill>
            <a:srgbClr val="9FB3B4"/>
          </a:solidFill>
          <a:ln w="9525" cap="flat" cmpd="sng">
            <a:solidFill>
              <a:srgbClr val="9FB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57920" y="7763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3000" b="1" dirty="0"/>
              <a:t>Proses </a:t>
            </a:r>
            <a:r>
              <a:rPr lang="en-US" sz="3000" b="1" i="1" dirty="0"/>
              <a:t>Knowledge Discovery </a:t>
            </a:r>
            <a:r>
              <a:rPr lang="en-US" sz="3000" b="1" i="1" dirty="0" smtClean="0"/>
              <a:t>Database (KDD)</a:t>
            </a:r>
            <a:endParaRPr lang="en-US" sz="3000" dirty="0"/>
          </a:p>
        </p:txBody>
      </p:sp>
      <p:graphicFrame>
        <p:nvGraphicFramePr>
          <p:cNvPr id="119" name="Google Shape;119;p26"/>
          <p:cNvGraphicFramePr/>
          <p:nvPr>
            <p:extLst>
              <p:ext uri="{D42A27DB-BD31-4B8C-83A1-F6EECF244321}">
                <p14:modId xmlns:p14="http://schemas.microsoft.com/office/powerpoint/2010/main" val="141246031"/>
              </p:ext>
            </p:extLst>
          </p:nvPr>
        </p:nvGraphicFramePr>
        <p:xfrm>
          <a:off x="719999" y="1820435"/>
          <a:ext cx="7911937" cy="2736237"/>
        </p:xfrm>
        <a:graphic>
          <a:graphicData uri="http://schemas.openxmlformats.org/drawingml/2006/table">
            <a:tbl>
              <a:tblPr>
                <a:noFill/>
                <a:tableStyleId>{C85C3DC0-4412-4039-9AC4-D9EE0E8A9DB0}</a:tableStyleId>
              </a:tblPr>
              <a:tblGrid>
                <a:gridCol w="2371091"/>
                <a:gridCol w="5540846"/>
              </a:tblGrid>
              <a:tr h="66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Pembersihan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endParaRPr sz="1500" dirty="0">
                        <a:solidFill>
                          <a:schemeClr val="accent3"/>
                        </a:solidFill>
                        <a:latin typeface="Vibur"/>
                        <a:ea typeface="Vibur"/>
                        <a:cs typeface="Vibur"/>
                        <a:sym typeface="Vibur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Pembersihan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merupakan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proses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menghilangkan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noise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yang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konsisten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relevan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95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  <a:tr h="1001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Seleksi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endParaRPr sz="1500" dirty="0">
                        <a:solidFill>
                          <a:schemeClr val="accent3"/>
                        </a:solidFill>
                        <a:latin typeface="Vibur"/>
                        <a:ea typeface="Vibur"/>
                        <a:cs typeface="Vibur"/>
                        <a:sym typeface="Vibur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Proses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pemilihan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pada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database yang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sering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dipakai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oleh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karena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itu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hanya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yang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sesuai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analisis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diambil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database.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Proses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pemilihan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atribut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relevan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analisis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penelitian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menggunakan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Information Gain.</a:t>
                      </a:r>
                      <a:endParaRPr sz="95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  <a:tr h="1001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Transformasi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endParaRPr sz="1500" dirty="0">
                        <a:solidFill>
                          <a:schemeClr val="accent3"/>
                        </a:solidFill>
                        <a:latin typeface="Vibur"/>
                        <a:ea typeface="Vibur"/>
                        <a:cs typeface="Vibur"/>
                        <a:sym typeface="Vibur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Proses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perubahan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data-data yang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yang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sesuai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untuk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proses data mining,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dengan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cara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melakukan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normalisasi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min-max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untuk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data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numerik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dan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categorical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untuk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data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kategori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</a:t>
                      </a:r>
                      <a:endParaRPr sz="14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Montserrat"/>
                        <a:cs typeface="Arial" panose="020B0604020202020204" pitchFamily="34" charset="0"/>
                        <a:sym typeface="Montserrat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" name="Google Shape;120;p26"/>
          <p:cNvSpPr txBox="1"/>
          <p:nvPr/>
        </p:nvSpPr>
        <p:spPr>
          <a:xfrm>
            <a:off x="657920" y="1211458"/>
            <a:ext cx="6195229" cy="50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KDD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proses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memperoleh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pengetahuan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sekumpulan</a:t>
            </a:r>
            <a:r>
              <a:rPr lang="en-US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data.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6"/>
          <p:cNvPicPr preferRelativeResize="0"/>
          <p:nvPr/>
        </p:nvPicPr>
        <p:blipFill rotWithShape="1">
          <a:blip r:embed="rId3">
            <a:alphaModFix/>
          </a:blip>
          <a:srcRect l="5149" t="8485" r="5140" b="8485"/>
          <a:stretch/>
        </p:blipFill>
        <p:spPr>
          <a:xfrm flipH="1">
            <a:off x="6796018" y="319637"/>
            <a:ext cx="1894450" cy="13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mmer Is Here Minitheme by Slidesgo">
  <a:themeElements>
    <a:clrScheme name="Simple Light">
      <a:dk1>
        <a:srgbClr val="283228"/>
      </a:dk1>
      <a:lt1>
        <a:srgbClr val="00745A"/>
      </a:lt1>
      <a:dk2>
        <a:srgbClr val="9FB3B4"/>
      </a:dk2>
      <a:lt2>
        <a:srgbClr val="D87C6C"/>
      </a:lt2>
      <a:accent1>
        <a:srgbClr val="D17633"/>
      </a:accent1>
      <a:accent2>
        <a:srgbClr val="E6AF32"/>
      </a:accent2>
      <a:accent3>
        <a:srgbClr val="F3E8DC"/>
      </a:accent3>
      <a:accent4>
        <a:srgbClr val="FFFFFF"/>
      </a:accent4>
      <a:accent5>
        <a:srgbClr val="FFFFFF"/>
      </a:accent5>
      <a:accent6>
        <a:srgbClr val="FFFFFF"/>
      </a:accent6>
      <a:hlink>
        <a:srgbClr val="2832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1645</Words>
  <Application>Microsoft Office PowerPoint</Application>
  <PresentationFormat>On-screen Show (16:9)</PresentationFormat>
  <Paragraphs>544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Vibur</vt:lpstr>
      <vt:lpstr>Calibri</vt:lpstr>
      <vt:lpstr>Times New Roman</vt:lpstr>
      <vt:lpstr>Montserrat</vt:lpstr>
      <vt:lpstr>Arial</vt:lpstr>
      <vt:lpstr>Cambria Math</vt:lpstr>
      <vt:lpstr>Alata</vt:lpstr>
      <vt:lpstr>Bebas Neue</vt:lpstr>
      <vt:lpstr>Summer Is Here Minitheme by Slidesgo</vt:lpstr>
      <vt:lpstr>PowerPoint Presentation</vt:lpstr>
      <vt:lpstr>AGENDA</vt:lpstr>
      <vt:lpstr>BAB I PENDAHULUAN </vt:lpstr>
      <vt:lpstr>PENDAHULUAN Latar Belakang</vt:lpstr>
      <vt:lpstr>PENDAHULUAN</vt:lpstr>
      <vt:lpstr>PENDAHULUAN</vt:lpstr>
      <vt:lpstr>BAB II LANDASAN TEORI</vt:lpstr>
      <vt:lpstr>LANDASAN TEORI DATA MINING</vt:lpstr>
      <vt:lpstr>Proses Knowledge Discovery Database (KDD)</vt:lpstr>
      <vt:lpstr>Model  Correlated Naïve  Bayes</vt:lpstr>
      <vt:lpstr>Evaluasi</vt:lpstr>
      <vt:lpstr>BAB III METODE PENELITIAN</vt:lpstr>
      <vt:lpstr>DATA</vt:lpstr>
      <vt:lpstr>DATA</vt:lpstr>
      <vt:lpstr>DATA</vt:lpstr>
      <vt:lpstr>DESAIN ALAT UJI</vt:lpstr>
      <vt:lpstr>PREPROCESSING</vt:lpstr>
      <vt:lpstr>DATA HASIL TRANSFORMASI</vt:lpstr>
      <vt:lpstr>CORRELATED NAÏVE BAYES</vt:lpstr>
      <vt:lpstr>CORRELATED NAÏVE BAYES</vt:lpstr>
      <vt:lpstr>Perhitungan Prior Probability</vt:lpstr>
      <vt:lpstr>HASIL PERHITUNGAN PRIOR PROBABILITY DAN HASIL PERHITUNGAN R-SQUARE</vt:lpstr>
      <vt:lpstr>PowerPoint Presentation</vt:lpstr>
      <vt:lpstr>TerimaKasih!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Microsoft account</cp:lastModifiedBy>
  <cp:revision>30</cp:revision>
  <dcterms:modified xsi:type="dcterms:W3CDTF">2022-06-19T19:24:09Z</dcterms:modified>
</cp:coreProperties>
</file>